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2" r:id="rId3"/>
    <p:sldMasterId id="2147483693" r:id="rId4"/>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95000"/>
              </a:lnSpc>
              <a:spcBef>
                <a:spcPts val="0"/>
              </a:spcBef>
              <a:spcAft>
                <a:spcPts val="0"/>
              </a:spcAft>
              <a:buClr>
                <a:srgbClr val="000000"/>
              </a:buClr>
              <a:buSzPts val="630"/>
              <a:buFont typeface="Noto Sans Symbols"/>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29" name="Google Shape;329;p1: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0" name="Google Shape;330;p1:notes"/>
          <p:cNvSpPr txBox="1"/>
          <p:nvPr>
            <p:ph idx="1" type="body"/>
          </p:nvPr>
        </p:nvSpPr>
        <p:spPr>
          <a:xfrm>
            <a:off x="755650" y="5078413"/>
            <a:ext cx="6048375" cy="47212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95000"/>
              </a:lnSpc>
              <a:spcBef>
                <a:spcPts val="0"/>
              </a:spcBef>
              <a:spcAft>
                <a:spcPts val="0"/>
              </a:spcAft>
              <a:buClr>
                <a:srgbClr val="000000"/>
              </a:buClr>
              <a:buSzPts val="630"/>
              <a:buFont typeface="Noto Sans Symbols"/>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71" name="Google Shape;371;p6: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2" name="Google Shape;372;p6:notes"/>
          <p:cNvSpPr txBox="1"/>
          <p:nvPr>
            <p:ph idx="1" type="body"/>
          </p:nvPr>
        </p:nvSpPr>
        <p:spPr>
          <a:xfrm>
            <a:off x="755650" y="5078413"/>
            <a:ext cx="6048375" cy="47212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7" name="Google Shape;17;p2"/>
          <p:cNvSpPr txBox="1"/>
          <p:nvPr>
            <p:ph idx="1" type="body"/>
          </p:nvPr>
        </p:nvSpPr>
        <p:spPr>
          <a:xfrm>
            <a:off x="608641" y="1604329"/>
            <a:ext cx="10968959" cy="4524955"/>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2"/>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18" name="Google Shape;18;p2"/>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74" name="Google Shape;74;p11"/>
          <p:cNvSpPr txBox="1"/>
          <p:nvPr>
            <p:ph idx="1" type="body"/>
          </p:nvPr>
        </p:nvSpPr>
        <p:spPr>
          <a:xfrm rot="5400000">
            <a:off x="3830643" y="-1617673"/>
            <a:ext cx="4524955" cy="10968959"/>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2"/>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75" name="Google Shape;75;p11"/>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78892" y="1830577"/>
            <a:ext cx="5855655" cy="274176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80" name="Google Shape;80;p12"/>
          <p:cNvSpPr txBox="1"/>
          <p:nvPr>
            <p:ph idx="1" type="body"/>
          </p:nvPr>
        </p:nvSpPr>
        <p:spPr>
          <a:xfrm rot="5400000">
            <a:off x="1702253" y="-819983"/>
            <a:ext cx="5855655" cy="8042879"/>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2"/>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81" name="Google Shape;81;p12"/>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7" name="Google Shape;97;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9" name="Google Shape;109;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p1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 name="Google Shape;116;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2" name="Google Shape;122;p1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3" name="Google Shape;123;p1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4" name="Google Shape;124;p1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5" name="Google Shape;125;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1"/>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p21"/>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2"/>
          <p:cNvSpPr/>
          <p:nvPr>
            <p:ph idx="2" type="pic"/>
          </p:nvPr>
        </p:nvSpPr>
        <p:spPr>
          <a:xfrm>
            <a:off x="2389717" y="612775"/>
            <a:ext cx="7315200" cy="4114800"/>
          </a:xfrm>
          <a:prstGeom prst="rect">
            <a:avLst/>
          </a:prstGeom>
          <a:noFill/>
          <a:ln>
            <a:noFill/>
          </a:ln>
        </p:spPr>
      </p:sp>
      <p:sp>
        <p:nvSpPr>
          <p:cNvPr id="143" name="Google Shape;143;p22"/>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3"/>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4"/>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9" name="Shape 169"/>
        <p:cNvGrpSpPr/>
        <p:nvPr/>
      </p:nvGrpSpPr>
      <p:grpSpPr>
        <a:xfrm>
          <a:off x="0" y="0"/>
          <a:ext cx="0" cy="0"/>
          <a:chOff x="0" y="0"/>
          <a:chExt cx="0" cy="0"/>
        </a:xfrm>
      </p:grpSpPr>
      <p:sp>
        <p:nvSpPr>
          <p:cNvPr id="170" name="Google Shape;170;p26"/>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6"/>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6"/>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73" name="Shape 173"/>
        <p:cNvGrpSpPr/>
        <p:nvPr/>
      </p:nvGrpSpPr>
      <p:grpSpPr>
        <a:xfrm>
          <a:off x="0" y="0"/>
          <a:ext cx="0" cy="0"/>
          <a:chOff x="0" y="0"/>
          <a:chExt cx="0" cy="0"/>
        </a:xfrm>
      </p:grpSpPr>
      <p:sp>
        <p:nvSpPr>
          <p:cNvPr id="174" name="Google Shape;174;p27"/>
          <p:cNvSpPr txBox="1"/>
          <p:nvPr>
            <p:ph idx="1" type="body"/>
          </p:nvPr>
        </p:nvSpPr>
        <p:spPr>
          <a:xfrm>
            <a:off x="609600" y="1481329"/>
            <a:ext cx="10972800" cy="4525963"/>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75" name="Google Shape;175;p27"/>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9" name="Shape 179"/>
        <p:cNvGrpSpPr/>
        <p:nvPr/>
      </p:nvGrpSpPr>
      <p:grpSpPr>
        <a:xfrm>
          <a:off x="0" y="0"/>
          <a:ext cx="0" cy="0"/>
          <a:chOff x="0" y="0"/>
          <a:chExt cx="0" cy="0"/>
        </a:xfrm>
      </p:grpSpPr>
      <p:sp>
        <p:nvSpPr>
          <p:cNvPr id="180" name="Google Shape;180;p28"/>
          <p:cNvSpPr/>
          <p:nvPr/>
        </p:nvSpPr>
        <p:spPr>
          <a:xfrm>
            <a:off x="-2" y="4664147"/>
            <a:ext cx="12201452" cy="0"/>
          </a:xfrm>
          <a:prstGeom prst="rtTriangle">
            <a:avLst/>
          </a:prstGeom>
          <a:gradFill>
            <a:gsLst>
              <a:gs pos="0">
                <a:srgbClr val="C9004E"/>
              </a:gs>
              <a:gs pos="55000">
                <a:srgbClr val="FF3F90"/>
              </a:gs>
              <a:gs pos="100000">
                <a:srgbClr val="C9004E"/>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181" name="Google Shape;181;p28"/>
          <p:cNvSpPr txBox="1"/>
          <p:nvPr>
            <p:ph type="ctrTitle"/>
          </p:nvPr>
        </p:nvSpPr>
        <p:spPr>
          <a:xfrm>
            <a:off x="914400" y="1752602"/>
            <a:ext cx="103632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8"/>
          <p:cNvSpPr txBox="1"/>
          <p:nvPr>
            <p:ph idx="1" type="subTitle"/>
          </p:nvPr>
        </p:nvSpPr>
        <p:spPr>
          <a:xfrm>
            <a:off x="914400" y="3611607"/>
            <a:ext cx="10363200" cy="1199704"/>
          </a:xfrm>
          <a:prstGeom prst="rect">
            <a:avLst/>
          </a:prstGeom>
          <a:noFill/>
          <a:ln>
            <a:noFill/>
          </a:ln>
        </p:spPr>
        <p:txBody>
          <a:bodyPr anchorCtr="0" anchor="t" bIns="45700" lIns="45700" spcFirstLastPara="1" rIns="45700" wrap="square" tIns="45700">
            <a:normAutofit/>
          </a:bodyPr>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grpSp>
        <p:nvGrpSpPr>
          <p:cNvPr id="183" name="Google Shape;183;p28"/>
          <p:cNvGrpSpPr/>
          <p:nvPr/>
        </p:nvGrpSpPr>
        <p:grpSpPr>
          <a:xfrm>
            <a:off x="-5019" y="4953000"/>
            <a:ext cx="12197020" cy="1912088"/>
            <a:chOff x="-3765" y="4832896"/>
            <a:chExt cx="9147765" cy="2032192"/>
          </a:xfrm>
        </p:grpSpPr>
        <p:sp>
          <p:nvSpPr>
            <p:cNvPr id="184" name="Google Shape;184;p28"/>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FF9CBB">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85" name="Google Shape;185;p28"/>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86" name="Google Shape;186;p28"/>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187" name="Google Shape;187;p28"/>
            <p:cNvCxnSpPr/>
            <p:nvPr/>
          </p:nvCxnSpPr>
          <p:spPr>
            <a:xfrm>
              <a:off x="-3765" y="4880373"/>
              <a:ext cx="9147765" cy="839943"/>
            </a:xfrm>
            <a:prstGeom prst="straightConnector1">
              <a:avLst/>
            </a:prstGeom>
            <a:noFill/>
            <a:ln cap="flat" cmpd="sng" w="12050">
              <a:solidFill>
                <a:srgbClr val="FF93B6"/>
              </a:solidFill>
              <a:prstDash val="solid"/>
              <a:miter lim="800000"/>
              <a:headEnd len="sm" w="sm" type="none"/>
              <a:tailEnd len="sm" w="sm" type="none"/>
            </a:ln>
          </p:spPr>
        </p:cxnSp>
      </p:grpSp>
      <p:sp>
        <p:nvSpPr>
          <p:cNvPr id="188" name="Google Shape;188;p28"/>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8"/>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FFE7E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8"/>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rgbClr val="FFFFFF"/>
                </a:solidFill>
                <a:latin typeface="Lucida Sans"/>
                <a:ea typeface="Lucida Sans"/>
                <a:cs typeface="Lucida Sans"/>
                <a:sym typeface="Lucida Sans"/>
              </a:defRPr>
            </a:lvl1pPr>
            <a:lvl2pPr indent="0" lvl="1" marL="0" algn="r">
              <a:spcBef>
                <a:spcPts val="0"/>
              </a:spcBef>
              <a:buNone/>
              <a:defRPr b="0" sz="1000">
                <a:solidFill>
                  <a:srgbClr val="FFFFFF"/>
                </a:solidFill>
                <a:latin typeface="Lucida Sans"/>
                <a:ea typeface="Lucida Sans"/>
                <a:cs typeface="Lucida Sans"/>
                <a:sym typeface="Lucida Sans"/>
              </a:defRPr>
            </a:lvl2pPr>
            <a:lvl3pPr indent="0" lvl="2" marL="0" algn="r">
              <a:spcBef>
                <a:spcPts val="0"/>
              </a:spcBef>
              <a:buNone/>
              <a:defRPr b="0" sz="1000">
                <a:solidFill>
                  <a:srgbClr val="FFFFFF"/>
                </a:solidFill>
                <a:latin typeface="Lucida Sans"/>
                <a:ea typeface="Lucida Sans"/>
                <a:cs typeface="Lucida Sans"/>
                <a:sym typeface="Lucida Sans"/>
              </a:defRPr>
            </a:lvl3pPr>
            <a:lvl4pPr indent="0" lvl="3" marL="0" algn="r">
              <a:spcBef>
                <a:spcPts val="0"/>
              </a:spcBef>
              <a:buNone/>
              <a:defRPr b="0" sz="1000">
                <a:solidFill>
                  <a:srgbClr val="FFFFFF"/>
                </a:solidFill>
                <a:latin typeface="Lucida Sans"/>
                <a:ea typeface="Lucida Sans"/>
                <a:cs typeface="Lucida Sans"/>
                <a:sym typeface="Lucida Sans"/>
              </a:defRPr>
            </a:lvl4pPr>
            <a:lvl5pPr indent="0" lvl="4" marL="0" algn="r">
              <a:spcBef>
                <a:spcPts val="0"/>
              </a:spcBef>
              <a:buNone/>
              <a:defRPr b="0" sz="1000">
                <a:solidFill>
                  <a:srgbClr val="FFFFFF"/>
                </a:solidFill>
                <a:latin typeface="Lucida Sans"/>
                <a:ea typeface="Lucida Sans"/>
                <a:cs typeface="Lucida Sans"/>
                <a:sym typeface="Lucida Sans"/>
              </a:defRPr>
            </a:lvl5pPr>
            <a:lvl6pPr indent="0" lvl="5" marL="0" algn="r">
              <a:spcBef>
                <a:spcPts val="0"/>
              </a:spcBef>
              <a:buNone/>
              <a:defRPr b="0" sz="1000">
                <a:solidFill>
                  <a:srgbClr val="FFFFFF"/>
                </a:solidFill>
                <a:latin typeface="Lucida Sans"/>
                <a:ea typeface="Lucida Sans"/>
                <a:cs typeface="Lucida Sans"/>
                <a:sym typeface="Lucida Sans"/>
              </a:defRPr>
            </a:lvl6pPr>
            <a:lvl7pPr indent="0" lvl="6" marL="0" algn="r">
              <a:spcBef>
                <a:spcPts val="0"/>
              </a:spcBef>
              <a:buNone/>
              <a:defRPr b="0" sz="1000">
                <a:solidFill>
                  <a:srgbClr val="FFFFFF"/>
                </a:solidFill>
                <a:latin typeface="Lucida Sans"/>
                <a:ea typeface="Lucida Sans"/>
                <a:cs typeface="Lucida Sans"/>
                <a:sym typeface="Lucida Sans"/>
              </a:defRPr>
            </a:lvl7pPr>
            <a:lvl8pPr indent="0" lvl="7" marL="0" algn="r">
              <a:spcBef>
                <a:spcPts val="0"/>
              </a:spcBef>
              <a:buNone/>
              <a:defRPr b="0" sz="1000">
                <a:solidFill>
                  <a:srgbClr val="FFFFFF"/>
                </a:solidFill>
                <a:latin typeface="Lucida Sans"/>
                <a:ea typeface="Lucida Sans"/>
                <a:cs typeface="Lucida Sans"/>
                <a:sym typeface="Lucida Sans"/>
              </a:defRPr>
            </a:lvl8pPr>
            <a:lvl9pPr indent="0" lvl="8" marL="0" algn="r">
              <a:spcBef>
                <a:spcPts val="0"/>
              </a:spcBef>
              <a:buNone/>
              <a:defRPr b="0" sz="1000">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91" name="Shape 191"/>
        <p:cNvGrpSpPr/>
        <p:nvPr/>
      </p:nvGrpSpPr>
      <p:grpSpPr>
        <a:xfrm>
          <a:off x="0" y="0"/>
          <a:ext cx="0" cy="0"/>
          <a:chOff x="0" y="0"/>
          <a:chExt cx="0" cy="0"/>
        </a:xfrm>
      </p:grpSpPr>
      <p:sp>
        <p:nvSpPr>
          <p:cNvPr id="192" name="Google Shape;192;p29"/>
          <p:cNvSpPr txBox="1"/>
          <p:nvPr>
            <p:ph type="title"/>
          </p:nvPr>
        </p:nvSpPr>
        <p:spPr>
          <a:xfrm>
            <a:off x="963168" y="1059712"/>
            <a:ext cx="103632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9"/>
          <p:cNvSpPr txBox="1"/>
          <p:nvPr>
            <p:ph idx="1" type="body"/>
          </p:nvPr>
        </p:nvSpPr>
        <p:spPr>
          <a:xfrm>
            <a:off x="5230284" y="2931712"/>
            <a:ext cx="6096000" cy="1454888"/>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4"/>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94" name="Google Shape;194;p29"/>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9"/>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9"/>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97" name="Google Shape;197;p29"/>
          <p:cNvSpPr/>
          <p:nvPr/>
        </p:nvSpPr>
        <p:spPr>
          <a:xfrm>
            <a:off x="4848907" y="3005472"/>
            <a:ext cx="243840" cy="228600"/>
          </a:xfrm>
          <a:prstGeom prst="chevron">
            <a:avLst>
              <a:gd fmla="val 50000" name="adj"/>
            </a:avLst>
          </a:prstGeom>
          <a:gradFill>
            <a:gsLst>
              <a:gs pos="0">
                <a:srgbClr val="DD186A"/>
              </a:gs>
              <a:gs pos="72000">
                <a:srgbClr val="FF4893"/>
              </a:gs>
              <a:gs pos="100000">
                <a:srgbClr val="FF77A8"/>
              </a:gs>
            </a:gsLst>
            <a:lin ang="16200000" scaled="0"/>
          </a:gradFill>
          <a:ln cap="rnd" cmpd="sng" w="9525">
            <a:solidFill>
              <a:srgbClr val="BA2866"/>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198" name="Google Shape;198;p29"/>
          <p:cNvSpPr/>
          <p:nvPr/>
        </p:nvSpPr>
        <p:spPr>
          <a:xfrm>
            <a:off x="4600352" y="3005472"/>
            <a:ext cx="243840" cy="228600"/>
          </a:xfrm>
          <a:prstGeom prst="chevron">
            <a:avLst>
              <a:gd fmla="val 50000" name="adj"/>
            </a:avLst>
          </a:prstGeom>
          <a:gradFill>
            <a:gsLst>
              <a:gs pos="0">
                <a:srgbClr val="DD186A"/>
              </a:gs>
              <a:gs pos="72000">
                <a:srgbClr val="FF4893"/>
              </a:gs>
              <a:gs pos="100000">
                <a:srgbClr val="FF77A8"/>
              </a:gs>
            </a:gsLst>
            <a:lin ang="16200000" scaled="0"/>
          </a:gradFill>
          <a:ln cap="rnd" cmpd="sng" w="9525">
            <a:solidFill>
              <a:srgbClr val="BA2866"/>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99" name="Shape 199"/>
        <p:cNvGrpSpPr/>
        <p:nvPr/>
      </p:nvGrpSpPr>
      <p:grpSpPr>
        <a:xfrm>
          <a:off x="0" y="0"/>
          <a:ext cx="0" cy="0"/>
          <a:chOff x="0" y="0"/>
          <a:chExt cx="0" cy="0"/>
        </a:xfrm>
      </p:grpSpPr>
      <p:sp>
        <p:nvSpPr>
          <p:cNvPr id="200" name="Google Shape;200;p30"/>
          <p:cNvSpPr txBox="1"/>
          <p:nvPr>
            <p:ph idx="1" type="body"/>
          </p:nvPr>
        </p:nvSpPr>
        <p:spPr>
          <a:xfrm>
            <a:off x="609600" y="1481329"/>
            <a:ext cx="53848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01" name="Google Shape;201;p30"/>
          <p:cNvSpPr txBox="1"/>
          <p:nvPr>
            <p:ph idx="2" type="body"/>
          </p:nvPr>
        </p:nvSpPr>
        <p:spPr>
          <a:xfrm>
            <a:off x="6197600" y="1481329"/>
            <a:ext cx="53848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02" name="Google Shape;202;p30"/>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0"/>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0"/>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05" name="Google Shape;205;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06" name="Shape 206"/>
        <p:cNvGrpSpPr/>
        <p:nvPr/>
      </p:nvGrpSpPr>
      <p:grpSpPr>
        <a:xfrm>
          <a:off x="0" y="0"/>
          <a:ext cx="0" cy="0"/>
          <a:chOff x="0" y="0"/>
          <a:chExt cx="0" cy="0"/>
        </a:xfrm>
      </p:grpSpPr>
      <p:sp>
        <p:nvSpPr>
          <p:cNvPr id="207" name="Google Shape;207;p31"/>
          <p:cNvSpPr txBox="1"/>
          <p:nvPr>
            <p:ph type="title"/>
          </p:nvPr>
        </p:nvSpPr>
        <p:spPr>
          <a:xfrm>
            <a:off x="609600" y="273050"/>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31"/>
          <p:cNvSpPr txBox="1"/>
          <p:nvPr>
            <p:ph idx="1" type="body"/>
          </p:nvPr>
        </p:nvSpPr>
        <p:spPr>
          <a:xfrm>
            <a:off x="609600" y="5410200"/>
            <a:ext cx="5386917"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09" name="Google Shape;209;p31"/>
          <p:cNvSpPr txBox="1"/>
          <p:nvPr>
            <p:ph idx="2" type="body"/>
          </p:nvPr>
        </p:nvSpPr>
        <p:spPr>
          <a:xfrm>
            <a:off x="6193369" y="5410200"/>
            <a:ext cx="5389033"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10" name="Google Shape;210;p31"/>
          <p:cNvSpPr txBox="1"/>
          <p:nvPr>
            <p:ph idx="3" type="body"/>
          </p:nvPr>
        </p:nvSpPr>
        <p:spPr>
          <a:xfrm>
            <a:off x="609600" y="1444295"/>
            <a:ext cx="5386917"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11" name="Google Shape;211;p31"/>
          <p:cNvSpPr txBox="1"/>
          <p:nvPr>
            <p:ph idx="4" type="body"/>
          </p:nvPr>
        </p:nvSpPr>
        <p:spPr>
          <a:xfrm>
            <a:off x="6193368" y="1444295"/>
            <a:ext cx="5389033"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12" name="Google Shape;212;p31"/>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1"/>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1"/>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15" name="Shape 215"/>
        <p:cNvGrpSpPr/>
        <p:nvPr/>
      </p:nvGrpSpPr>
      <p:grpSpPr>
        <a:xfrm>
          <a:off x="0" y="0"/>
          <a:ext cx="0" cy="0"/>
          <a:chOff x="0" y="0"/>
          <a:chExt cx="0" cy="0"/>
        </a:xfrm>
      </p:grpSpPr>
      <p:sp>
        <p:nvSpPr>
          <p:cNvPr id="216" name="Google Shape;216;p32"/>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2"/>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32"/>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19" name="Google Shape;219;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913921" y="2129984"/>
            <a:ext cx="10364160" cy="1470394"/>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7" name="Google Shape;27;p4"/>
          <p:cNvSpPr txBox="1"/>
          <p:nvPr>
            <p:ph idx="1" type="subTitle"/>
          </p:nvPr>
        </p:nvSpPr>
        <p:spPr>
          <a:xfrm>
            <a:off x="1829761" y="3885528"/>
            <a:ext cx="8534399" cy="1752664"/>
          </a:xfrm>
          <a:prstGeom prst="rect">
            <a:avLst/>
          </a:prstGeom>
          <a:noFill/>
          <a:ln>
            <a:noFill/>
          </a:ln>
        </p:spPr>
        <p:txBody>
          <a:bodyPr anchorCtr="0" anchor="t" bIns="0" lIns="0" spcFirstLastPara="1" rIns="0" wrap="square" tIns="0">
            <a:noAutofit/>
          </a:bodyPr>
          <a:lstStyle>
            <a:lvl1pPr lvl="0" algn="ctr">
              <a:lnSpc>
                <a:spcPct val="93000"/>
              </a:lnSpc>
              <a:spcBef>
                <a:spcPts val="0"/>
              </a:spcBef>
              <a:spcAft>
                <a:spcPts val="0"/>
              </a:spcAft>
              <a:buSzPts val="1306"/>
              <a:buNone/>
              <a:defRPr/>
            </a:lvl1pPr>
            <a:lvl2pPr lvl="1" algn="ctr">
              <a:lnSpc>
                <a:spcPct val="93000"/>
              </a:lnSpc>
              <a:spcBef>
                <a:spcPts val="1293"/>
              </a:spcBef>
              <a:spcAft>
                <a:spcPts val="0"/>
              </a:spcAft>
              <a:buSzPts val="1905"/>
              <a:buNone/>
              <a:defRPr/>
            </a:lvl2pPr>
            <a:lvl3pPr lvl="2" algn="ctr">
              <a:lnSpc>
                <a:spcPct val="93000"/>
              </a:lnSpc>
              <a:spcBef>
                <a:spcPts val="1032"/>
              </a:spcBef>
              <a:spcAft>
                <a:spcPts val="0"/>
              </a:spcAft>
              <a:buSzPts val="980"/>
              <a:buNone/>
              <a:defRPr/>
            </a:lvl3pPr>
            <a:lvl4pPr lvl="3" algn="ctr">
              <a:lnSpc>
                <a:spcPct val="93000"/>
              </a:lnSpc>
              <a:spcBef>
                <a:spcPts val="771"/>
              </a:spcBef>
              <a:spcAft>
                <a:spcPts val="0"/>
              </a:spcAft>
              <a:buSzPts val="1361"/>
              <a:buNone/>
              <a:defRPr/>
            </a:lvl4pPr>
            <a:lvl5pPr lvl="4" algn="ctr">
              <a:lnSpc>
                <a:spcPct val="93000"/>
              </a:lnSpc>
              <a:spcBef>
                <a:spcPts val="522"/>
              </a:spcBef>
              <a:spcAft>
                <a:spcPts val="0"/>
              </a:spcAft>
              <a:buSzPts val="816"/>
              <a:buNone/>
              <a:defRPr/>
            </a:lvl5pPr>
            <a:lvl6pPr lvl="5" algn="ctr">
              <a:lnSpc>
                <a:spcPct val="93000"/>
              </a:lnSpc>
              <a:spcBef>
                <a:spcPts val="261"/>
              </a:spcBef>
              <a:spcAft>
                <a:spcPts val="0"/>
              </a:spcAft>
              <a:buSzPts val="816"/>
              <a:buNone/>
              <a:defRPr/>
            </a:lvl6pPr>
            <a:lvl7pPr lvl="6" algn="ctr">
              <a:lnSpc>
                <a:spcPct val="93000"/>
              </a:lnSpc>
              <a:spcBef>
                <a:spcPts val="261"/>
              </a:spcBef>
              <a:spcAft>
                <a:spcPts val="0"/>
              </a:spcAft>
              <a:buSzPts val="816"/>
              <a:buNone/>
              <a:defRPr/>
            </a:lvl7pPr>
            <a:lvl8pPr lvl="7" algn="ctr">
              <a:lnSpc>
                <a:spcPct val="93000"/>
              </a:lnSpc>
              <a:spcBef>
                <a:spcPts val="261"/>
              </a:spcBef>
              <a:spcAft>
                <a:spcPts val="0"/>
              </a:spcAft>
              <a:buSzPts val="816"/>
              <a:buNone/>
              <a:defRPr/>
            </a:lvl8pPr>
            <a:lvl9pPr lvl="8" algn="ctr">
              <a:lnSpc>
                <a:spcPct val="93000"/>
              </a:lnSpc>
              <a:spcBef>
                <a:spcPts val="261"/>
              </a:spcBef>
              <a:spcAft>
                <a:spcPts val="261"/>
              </a:spcAft>
              <a:buSzPts val="816"/>
              <a:buNone/>
              <a:defRPr/>
            </a:lvl9pPr>
          </a:lstStyle>
          <a:p/>
        </p:txBody>
      </p:sp>
      <p:sp>
        <p:nvSpPr>
          <p:cNvPr id="28" name="Google Shape;28;p4"/>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20" name="Shape 220"/>
        <p:cNvGrpSpPr/>
        <p:nvPr/>
      </p:nvGrpSpPr>
      <p:grpSpPr>
        <a:xfrm>
          <a:off x="0" y="0"/>
          <a:ext cx="0" cy="0"/>
          <a:chOff x="0" y="0"/>
          <a:chExt cx="0" cy="0"/>
        </a:xfrm>
      </p:grpSpPr>
      <p:sp>
        <p:nvSpPr>
          <p:cNvPr id="221" name="Google Shape;221;p33"/>
          <p:cNvSpPr txBox="1"/>
          <p:nvPr>
            <p:ph type="title"/>
          </p:nvPr>
        </p:nvSpPr>
        <p:spPr>
          <a:xfrm>
            <a:off x="1219200" y="4876800"/>
            <a:ext cx="9975701"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33"/>
          <p:cNvSpPr txBox="1"/>
          <p:nvPr>
            <p:ph idx="1" type="body"/>
          </p:nvPr>
        </p:nvSpPr>
        <p:spPr>
          <a:xfrm>
            <a:off x="5892800" y="5355102"/>
            <a:ext cx="5299456" cy="914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23" name="Google Shape;223;p33"/>
          <p:cNvSpPr txBox="1"/>
          <p:nvPr>
            <p:ph idx="2" type="body"/>
          </p:nvPr>
        </p:nvSpPr>
        <p:spPr>
          <a:xfrm>
            <a:off x="1219200" y="274320"/>
            <a:ext cx="9973056" cy="4572000"/>
          </a:xfrm>
          <a:prstGeom prst="rect">
            <a:avLst/>
          </a:prstGeom>
          <a:noFill/>
          <a:ln>
            <a:noFill/>
          </a:ln>
        </p:spPr>
        <p:txBody>
          <a:bodyPr anchorCtr="0" anchor="t" bIns="45700" lIns="91425" spcFirstLastPara="1" rIns="91425" wrap="square" tIns="45700">
            <a:normAutofit/>
          </a:bodyPr>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24" name="Google Shape;224;p33"/>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3"/>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3"/>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27" name="Shape 227"/>
        <p:cNvGrpSpPr/>
        <p:nvPr/>
      </p:nvGrpSpPr>
      <p:grpSpPr>
        <a:xfrm>
          <a:off x="0" y="0"/>
          <a:ext cx="0" cy="0"/>
          <a:chOff x="0" y="0"/>
          <a:chExt cx="0" cy="0"/>
        </a:xfrm>
      </p:grpSpPr>
      <p:sp>
        <p:nvSpPr>
          <p:cNvPr id="228" name="Google Shape;228;p34"/>
          <p:cNvSpPr txBox="1"/>
          <p:nvPr>
            <p:ph idx="1" type="body"/>
          </p:nvPr>
        </p:nvSpPr>
        <p:spPr>
          <a:xfrm>
            <a:off x="1521643" y="5443402"/>
            <a:ext cx="9550400" cy="648232"/>
          </a:xfrm>
          <a:prstGeom prst="rect">
            <a:avLst/>
          </a:prstGeom>
          <a:noFill/>
          <a:ln>
            <a:noFill/>
          </a:ln>
        </p:spPr>
        <p:txBody>
          <a:bodyPr anchorCtr="0" anchor="t" bIns="45700" lIns="91425" spcFirstLastPara="1" rIns="91425" wrap="square" tIns="0">
            <a:normAutofit/>
          </a:bodyPr>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29" name="Google Shape;229;p34"/>
          <p:cNvSpPr/>
          <p:nvPr>
            <p:ph idx="2" type="pic"/>
          </p:nvPr>
        </p:nvSpPr>
        <p:spPr>
          <a:xfrm>
            <a:off x="304800" y="189968"/>
            <a:ext cx="11582400" cy="4389120"/>
          </a:xfrm>
          <a:prstGeom prst="rect">
            <a:avLst/>
          </a:prstGeom>
          <a:solidFill>
            <a:schemeClr val="dk2"/>
          </a:solidFill>
          <a:ln cap="flat" cmpd="sng" w="9525">
            <a:solidFill>
              <a:schemeClr val="dk1"/>
            </a:solidFill>
            <a:prstDash val="solid"/>
            <a:round/>
            <a:headEnd len="sm" w="sm" type="none"/>
            <a:tailEnd len="sm" w="sm" type="none"/>
          </a:ln>
        </p:spPr>
      </p:sp>
      <p:sp>
        <p:nvSpPr>
          <p:cNvPr id="230" name="Google Shape;230;p34"/>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4"/>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4"/>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chemeClr val="lt1"/>
                </a:solidFill>
                <a:latin typeface="Lucida Sans"/>
                <a:ea typeface="Lucida Sans"/>
                <a:cs typeface="Lucida Sans"/>
                <a:sym typeface="Lucida Sans"/>
              </a:defRPr>
            </a:lvl1pPr>
            <a:lvl2pPr indent="0" lvl="1" marL="0" algn="r">
              <a:spcBef>
                <a:spcPts val="0"/>
              </a:spcBef>
              <a:buNone/>
              <a:defRPr b="0" sz="1000">
                <a:solidFill>
                  <a:schemeClr val="lt1"/>
                </a:solidFill>
                <a:latin typeface="Lucida Sans"/>
                <a:ea typeface="Lucida Sans"/>
                <a:cs typeface="Lucida Sans"/>
                <a:sym typeface="Lucida Sans"/>
              </a:defRPr>
            </a:lvl2pPr>
            <a:lvl3pPr indent="0" lvl="2" marL="0" algn="r">
              <a:spcBef>
                <a:spcPts val="0"/>
              </a:spcBef>
              <a:buNone/>
              <a:defRPr b="0" sz="1000">
                <a:solidFill>
                  <a:schemeClr val="lt1"/>
                </a:solidFill>
                <a:latin typeface="Lucida Sans"/>
                <a:ea typeface="Lucida Sans"/>
                <a:cs typeface="Lucida Sans"/>
                <a:sym typeface="Lucida Sans"/>
              </a:defRPr>
            </a:lvl3pPr>
            <a:lvl4pPr indent="0" lvl="3" marL="0" algn="r">
              <a:spcBef>
                <a:spcPts val="0"/>
              </a:spcBef>
              <a:buNone/>
              <a:defRPr b="0" sz="1000">
                <a:solidFill>
                  <a:schemeClr val="lt1"/>
                </a:solidFill>
                <a:latin typeface="Lucida Sans"/>
                <a:ea typeface="Lucida Sans"/>
                <a:cs typeface="Lucida Sans"/>
                <a:sym typeface="Lucida Sans"/>
              </a:defRPr>
            </a:lvl4pPr>
            <a:lvl5pPr indent="0" lvl="4" marL="0" algn="r">
              <a:spcBef>
                <a:spcPts val="0"/>
              </a:spcBef>
              <a:buNone/>
              <a:defRPr b="0" sz="1000">
                <a:solidFill>
                  <a:schemeClr val="lt1"/>
                </a:solidFill>
                <a:latin typeface="Lucida Sans"/>
                <a:ea typeface="Lucida Sans"/>
                <a:cs typeface="Lucida Sans"/>
                <a:sym typeface="Lucida Sans"/>
              </a:defRPr>
            </a:lvl5pPr>
            <a:lvl6pPr indent="0" lvl="5" marL="0" algn="r">
              <a:spcBef>
                <a:spcPts val="0"/>
              </a:spcBef>
              <a:buNone/>
              <a:defRPr b="0" sz="1000">
                <a:solidFill>
                  <a:schemeClr val="lt1"/>
                </a:solidFill>
                <a:latin typeface="Lucida Sans"/>
                <a:ea typeface="Lucida Sans"/>
                <a:cs typeface="Lucida Sans"/>
                <a:sym typeface="Lucida Sans"/>
              </a:defRPr>
            </a:lvl6pPr>
            <a:lvl7pPr indent="0" lvl="6" marL="0" algn="r">
              <a:spcBef>
                <a:spcPts val="0"/>
              </a:spcBef>
              <a:buNone/>
              <a:defRPr b="0" sz="1000">
                <a:solidFill>
                  <a:schemeClr val="lt1"/>
                </a:solidFill>
                <a:latin typeface="Lucida Sans"/>
                <a:ea typeface="Lucida Sans"/>
                <a:cs typeface="Lucida Sans"/>
                <a:sym typeface="Lucida Sans"/>
              </a:defRPr>
            </a:lvl7pPr>
            <a:lvl8pPr indent="0" lvl="7" marL="0" algn="r">
              <a:spcBef>
                <a:spcPts val="0"/>
              </a:spcBef>
              <a:buNone/>
              <a:defRPr b="0" sz="1000">
                <a:solidFill>
                  <a:schemeClr val="lt1"/>
                </a:solidFill>
                <a:latin typeface="Lucida Sans"/>
                <a:ea typeface="Lucida Sans"/>
                <a:cs typeface="Lucida Sans"/>
                <a:sym typeface="Lucida Sans"/>
              </a:defRPr>
            </a:lvl8pPr>
            <a:lvl9pPr indent="0" lvl="8" marL="0" algn="r">
              <a:spcBef>
                <a:spcPts val="0"/>
              </a:spcBef>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GB"/>
              <a:t>‹#›</a:t>
            </a:fld>
            <a:endParaRPr/>
          </a:p>
        </p:txBody>
      </p:sp>
      <p:sp>
        <p:nvSpPr>
          <p:cNvPr id="233" name="Google Shape;233;p34"/>
          <p:cNvSpPr txBox="1"/>
          <p:nvPr>
            <p:ph type="title"/>
          </p:nvPr>
        </p:nvSpPr>
        <p:spPr>
          <a:xfrm>
            <a:off x="304800" y="4865122"/>
            <a:ext cx="10767243"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34"/>
          <p:cNvSpPr/>
          <p:nvPr/>
        </p:nvSpPr>
        <p:spPr>
          <a:xfrm>
            <a:off x="665697" y="5944936"/>
            <a:ext cx="6587499" cy="921076"/>
          </a:xfrm>
          <a:custGeom>
            <a:rect b="b" l="l" r="r" t="t"/>
            <a:pathLst>
              <a:path extrusionOk="0" h="337" w="7485">
                <a:moveTo>
                  <a:pt x="0" y="2"/>
                </a:moveTo>
                <a:lnTo>
                  <a:pt x="7485" y="337"/>
                </a:lnTo>
                <a:lnTo>
                  <a:pt x="5558" y="337"/>
                </a:lnTo>
                <a:lnTo>
                  <a:pt x="1" y="0"/>
                </a:lnTo>
              </a:path>
            </a:pathLst>
          </a:custGeom>
          <a:solidFill>
            <a:srgbClr val="FF9CBB">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35" name="Google Shape;235;p34"/>
          <p:cNvSpPr/>
          <p:nvPr/>
        </p:nvSpPr>
        <p:spPr>
          <a:xfrm>
            <a:off x="647623" y="5939011"/>
            <a:ext cx="492060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36" name="Google Shape;236;p34"/>
          <p:cNvSpPr/>
          <p:nvPr/>
        </p:nvSpPr>
        <p:spPr>
          <a:xfrm>
            <a:off x="-8056" y="5791253"/>
            <a:ext cx="4536419"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237" name="Google Shape;237;p34"/>
          <p:cNvCxnSpPr/>
          <p:nvPr/>
        </p:nvCxnSpPr>
        <p:spPr>
          <a:xfrm>
            <a:off x="-12316" y="5787739"/>
            <a:ext cx="4540679" cy="1084383"/>
          </a:xfrm>
          <a:prstGeom prst="straightConnector1">
            <a:avLst/>
          </a:prstGeom>
          <a:noFill/>
          <a:ln cap="flat" cmpd="sng" w="12050">
            <a:solidFill>
              <a:srgbClr val="FF93B6"/>
            </a:solidFill>
            <a:prstDash val="solid"/>
            <a:miter lim="800000"/>
            <a:headEnd len="sm" w="sm" type="none"/>
            <a:tailEnd len="sm" w="sm" type="none"/>
          </a:ln>
        </p:spPr>
      </p:cxnSp>
      <p:sp>
        <p:nvSpPr>
          <p:cNvPr id="238" name="Google Shape;238;p34"/>
          <p:cNvSpPr/>
          <p:nvPr/>
        </p:nvSpPr>
        <p:spPr>
          <a:xfrm>
            <a:off x="11552149" y="4988440"/>
            <a:ext cx="243840" cy="228600"/>
          </a:xfrm>
          <a:prstGeom prst="chevron">
            <a:avLst>
              <a:gd fmla="val 50000" name="adj"/>
            </a:avLst>
          </a:prstGeom>
          <a:gradFill>
            <a:gsLst>
              <a:gs pos="0">
                <a:srgbClr val="DD186A"/>
              </a:gs>
              <a:gs pos="72000">
                <a:srgbClr val="FF4893"/>
              </a:gs>
              <a:gs pos="100000">
                <a:srgbClr val="FF77A8"/>
              </a:gs>
            </a:gsLst>
            <a:lin ang="16200000" scaled="0"/>
          </a:gradFill>
          <a:ln cap="rnd" cmpd="sng" w="9525">
            <a:solidFill>
              <a:srgbClr val="BA2866"/>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39" name="Google Shape;239;p34"/>
          <p:cNvSpPr/>
          <p:nvPr/>
        </p:nvSpPr>
        <p:spPr>
          <a:xfrm>
            <a:off x="11303595" y="4988440"/>
            <a:ext cx="243840" cy="228600"/>
          </a:xfrm>
          <a:prstGeom prst="chevron">
            <a:avLst>
              <a:gd fmla="val 50000" name="adj"/>
            </a:avLst>
          </a:prstGeom>
          <a:gradFill>
            <a:gsLst>
              <a:gs pos="0">
                <a:srgbClr val="DD186A"/>
              </a:gs>
              <a:gs pos="72000">
                <a:srgbClr val="FF4893"/>
              </a:gs>
              <a:gs pos="100000">
                <a:srgbClr val="FF77A8"/>
              </a:gs>
            </a:gsLst>
            <a:lin ang="16200000" scaled="0"/>
          </a:gradFill>
          <a:ln cap="rnd" cmpd="sng" w="9525">
            <a:solidFill>
              <a:srgbClr val="BA2866"/>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40" name="Shape 240"/>
        <p:cNvGrpSpPr/>
        <p:nvPr/>
      </p:nvGrpSpPr>
      <p:grpSpPr>
        <a:xfrm>
          <a:off x="0" y="0"/>
          <a:ext cx="0" cy="0"/>
          <a:chOff x="0" y="0"/>
          <a:chExt cx="0" cy="0"/>
        </a:xfrm>
      </p:grpSpPr>
      <p:sp>
        <p:nvSpPr>
          <p:cNvPr id="241" name="Google Shape;241;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35"/>
          <p:cNvSpPr txBox="1"/>
          <p:nvPr>
            <p:ph idx="1" type="body"/>
          </p:nvPr>
        </p:nvSpPr>
        <p:spPr>
          <a:xfrm rot="5400000">
            <a:off x="3902965" y="-1812035"/>
            <a:ext cx="4386071" cy="109728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43" name="Google Shape;243;p35"/>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5"/>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5"/>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46" name="Shape 246"/>
        <p:cNvGrpSpPr/>
        <p:nvPr/>
      </p:nvGrpSpPr>
      <p:grpSpPr>
        <a:xfrm>
          <a:off x="0" y="0"/>
          <a:ext cx="0" cy="0"/>
          <a:chOff x="0" y="0"/>
          <a:chExt cx="0" cy="0"/>
        </a:xfrm>
      </p:grpSpPr>
      <p:sp>
        <p:nvSpPr>
          <p:cNvPr id="247" name="Google Shape;247;p36"/>
          <p:cNvSpPr txBox="1"/>
          <p:nvPr>
            <p:ph type="title"/>
          </p:nvPr>
        </p:nvSpPr>
        <p:spPr>
          <a:xfrm rot="5400000">
            <a:off x="7513950" y="1886041"/>
            <a:ext cx="5592761" cy="236996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36"/>
          <p:cNvSpPr txBox="1"/>
          <p:nvPr>
            <p:ph idx="1" type="body"/>
          </p:nvPr>
        </p:nvSpPr>
        <p:spPr>
          <a:xfrm rot="5400000">
            <a:off x="2029620" y="-1145379"/>
            <a:ext cx="5592760" cy="84328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49" name="Google Shape;249;p36"/>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6"/>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6"/>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8" name="Shape 258"/>
        <p:cNvGrpSpPr/>
        <p:nvPr/>
      </p:nvGrpSpPr>
      <p:grpSpPr>
        <a:xfrm>
          <a:off x="0" y="0"/>
          <a:ext cx="0" cy="0"/>
          <a:chOff x="0" y="0"/>
          <a:chExt cx="0" cy="0"/>
        </a:xfrm>
      </p:grpSpPr>
      <p:sp>
        <p:nvSpPr>
          <p:cNvPr id="259" name="Google Shape;259;p3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3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3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2" name="Shape 262"/>
        <p:cNvGrpSpPr/>
        <p:nvPr/>
      </p:nvGrpSpPr>
      <p:grpSpPr>
        <a:xfrm>
          <a:off x="0" y="0"/>
          <a:ext cx="0" cy="0"/>
          <a:chOff x="0" y="0"/>
          <a:chExt cx="0" cy="0"/>
        </a:xfrm>
      </p:grpSpPr>
      <p:sp>
        <p:nvSpPr>
          <p:cNvPr id="263" name="Google Shape;263;p39"/>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5" name="Google Shape;265;p3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3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8" name="Shape 268"/>
        <p:cNvGrpSpPr/>
        <p:nvPr/>
      </p:nvGrpSpPr>
      <p:grpSpPr>
        <a:xfrm>
          <a:off x="0" y="0"/>
          <a:ext cx="0" cy="0"/>
          <a:chOff x="0" y="0"/>
          <a:chExt cx="0" cy="0"/>
        </a:xfrm>
      </p:grpSpPr>
      <p:sp>
        <p:nvSpPr>
          <p:cNvPr id="269" name="Google Shape;269;p4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4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4" name="Shape 274"/>
        <p:cNvGrpSpPr/>
        <p:nvPr/>
      </p:nvGrpSpPr>
      <p:grpSpPr>
        <a:xfrm>
          <a:off x="0" y="0"/>
          <a:ext cx="0" cy="0"/>
          <a:chOff x="0" y="0"/>
          <a:chExt cx="0" cy="0"/>
        </a:xfrm>
      </p:grpSpPr>
      <p:sp>
        <p:nvSpPr>
          <p:cNvPr id="275" name="Google Shape;275;p41"/>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41"/>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7" name="Google Shape;277;p4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4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0" name="Shape 280"/>
        <p:cNvGrpSpPr/>
        <p:nvPr/>
      </p:nvGrpSpPr>
      <p:grpSpPr>
        <a:xfrm>
          <a:off x="0" y="0"/>
          <a:ext cx="0" cy="0"/>
          <a:chOff x="0" y="0"/>
          <a:chExt cx="0" cy="0"/>
        </a:xfrm>
      </p:grpSpPr>
      <p:sp>
        <p:nvSpPr>
          <p:cNvPr id="281" name="Google Shape;281;p4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4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4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7" name="Shape 287"/>
        <p:cNvGrpSpPr/>
        <p:nvPr/>
      </p:nvGrpSpPr>
      <p:grpSpPr>
        <a:xfrm>
          <a:off x="0" y="0"/>
          <a:ext cx="0" cy="0"/>
          <a:chOff x="0" y="0"/>
          <a:chExt cx="0" cy="0"/>
        </a:xfrm>
      </p:grpSpPr>
      <p:sp>
        <p:nvSpPr>
          <p:cNvPr id="288" name="Google Shape;288;p43"/>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43"/>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0" name="Google Shape;290;p43"/>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43"/>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2" name="Google Shape;292;p43"/>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4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4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3840" y="4406863"/>
            <a:ext cx="10362241" cy="1362383"/>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b="1" sz="3629" cap="none"/>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33" name="Google Shape;33;p5"/>
          <p:cNvSpPr txBox="1"/>
          <p:nvPr>
            <p:ph idx="1" type="body"/>
          </p:nvPr>
        </p:nvSpPr>
        <p:spPr>
          <a:xfrm>
            <a:off x="963840" y="2906225"/>
            <a:ext cx="10362241" cy="1500638"/>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816"/>
              <a:buNone/>
              <a:defRPr sz="1814"/>
            </a:lvl1pPr>
            <a:lvl2pPr indent="-228600" lvl="1" marL="914400" algn="l">
              <a:lnSpc>
                <a:spcPct val="93000"/>
              </a:lnSpc>
              <a:spcBef>
                <a:spcPts val="1293"/>
              </a:spcBef>
              <a:spcAft>
                <a:spcPts val="0"/>
              </a:spcAft>
              <a:buSzPts val="1225"/>
              <a:buNone/>
              <a:defRPr sz="1633"/>
            </a:lvl2pPr>
            <a:lvl3pPr indent="-228600" lvl="2" marL="1371600" algn="l">
              <a:lnSpc>
                <a:spcPct val="93000"/>
              </a:lnSpc>
              <a:spcBef>
                <a:spcPts val="1032"/>
              </a:spcBef>
              <a:spcAft>
                <a:spcPts val="0"/>
              </a:spcAft>
              <a:buSzPts val="653"/>
              <a:buNone/>
              <a:defRPr sz="1452"/>
            </a:lvl3pPr>
            <a:lvl4pPr indent="-228600" lvl="3" marL="1828800" algn="l">
              <a:lnSpc>
                <a:spcPct val="93000"/>
              </a:lnSpc>
              <a:spcBef>
                <a:spcPts val="771"/>
              </a:spcBef>
              <a:spcAft>
                <a:spcPts val="0"/>
              </a:spcAft>
              <a:buSzPts val="952"/>
              <a:buNone/>
              <a:defRPr sz="1270"/>
            </a:lvl4pPr>
            <a:lvl5pPr indent="-228600" lvl="4" marL="2286000" algn="l">
              <a:lnSpc>
                <a:spcPct val="93000"/>
              </a:lnSpc>
              <a:spcBef>
                <a:spcPts val="522"/>
              </a:spcBef>
              <a:spcAft>
                <a:spcPts val="0"/>
              </a:spcAft>
              <a:buSzPts val="572"/>
              <a:buNone/>
              <a:defRPr sz="1270"/>
            </a:lvl5pPr>
            <a:lvl6pPr indent="-228600" lvl="5" marL="2743200" algn="l">
              <a:lnSpc>
                <a:spcPct val="93000"/>
              </a:lnSpc>
              <a:spcBef>
                <a:spcPts val="261"/>
              </a:spcBef>
              <a:spcAft>
                <a:spcPts val="0"/>
              </a:spcAft>
              <a:buSzPts val="572"/>
              <a:buNone/>
              <a:defRPr sz="1270"/>
            </a:lvl6pPr>
            <a:lvl7pPr indent="-228600" lvl="6" marL="3200400" algn="l">
              <a:lnSpc>
                <a:spcPct val="93000"/>
              </a:lnSpc>
              <a:spcBef>
                <a:spcPts val="261"/>
              </a:spcBef>
              <a:spcAft>
                <a:spcPts val="0"/>
              </a:spcAft>
              <a:buSzPts val="572"/>
              <a:buNone/>
              <a:defRPr sz="1270"/>
            </a:lvl7pPr>
            <a:lvl8pPr indent="-228600" lvl="7" marL="3657600" algn="l">
              <a:lnSpc>
                <a:spcPct val="93000"/>
              </a:lnSpc>
              <a:spcBef>
                <a:spcPts val="261"/>
              </a:spcBef>
              <a:spcAft>
                <a:spcPts val="0"/>
              </a:spcAft>
              <a:buSzPts val="572"/>
              <a:buNone/>
              <a:defRPr sz="1270"/>
            </a:lvl8pPr>
            <a:lvl9pPr indent="-228600" lvl="8" marL="4114800" algn="l">
              <a:lnSpc>
                <a:spcPct val="93000"/>
              </a:lnSpc>
              <a:spcBef>
                <a:spcPts val="261"/>
              </a:spcBef>
              <a:spcAft>
                <a:spcPts val="261"/>
              </a:spcAft>
              <a:buSzPts val="572"/>
              <a:buNone/>
              <a:defRPr sz="1270"/>
            </a:lvl9pPr>
          </a:lstStyle>
          <a:p/>
        </p:txBody>
      </p:sp>
      <p:sp>
        <p:nvSpPr>
          <p:cNvPr id="34" name="Google Shape;34;p5"/>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6" name="Shape 296"/>
        <p:cNvGrpSpPr/>
        <p:nvPr/>
      </p:nvGrpSpPr>
      <p:grpSpPr>
        <a:xfrm>
          <a:off x="0" y="0"/>
          <a:ext cx="0" cy="0"/>
          <a:chOff x="0" y="0"/>
          <a:chExt cx="0" cy="0"/>
        </a:xfrm>
      </p:grpSpPr>
      <p:sp>
        <p:nvSpPr>
          <p:cNvPr id="297" name="Google Shape;297;p4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8" name="Google Shape;298;p4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4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4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1" name="Shape 301"/>
        <p:cNvGrpSpPr/>
        <p:nvPr/>
      </p:nvGrpSpPr>
      <p:grpSpPr>
        <a:xfrm>
          <a:off x="0" y="0"/>
          <a:ext cx="0" cy="0"/>
          <a:chOff x="0" y="0"/>
          <a:chExt cx="0" cy="0"/>
        </a:xfrm>
      </p:grpSpPr>
      <p:sp>
        <p:nvSpPr>
          <p:cNvPr id="302" name="Google Shape;302;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4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4" name="Google Shape;304;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05" name="Google Shape;305;p4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4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8" name="Shape 308"/>
        <p:cNvGrpSpPr/>
        <p:nvPr/>
      </p:nvGrpSpPr>
      <p:grpSpPr>
        <a:xfrm>
          <a:off x="0" y="0"/>
          <a:ext cx="0" cy="0"/>
          <a:chOff x="0" y="0"/>
          <a:chExt cx="0" cy="0"/>
        </a:xfrm>
      </p:grpSpPr>
      <p:sp>
        <p:nvSpPr>
          <p:cNvPr id="309" name="Google Shape;309;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46"/>
          <p:cNvSpPr/>
          <p:nvPr>
            <p:ph idx="2" type="pic"/>
          </p:nvPr>
        </p:nvSpPr>
        <p:spPr>
          <a:xfrm>
            <a:off x="5183188" y="987427"/>
            <a:ext cx="6172200" cy="4873625"/>
          </a:xfrm>
          <a:prstGeom prst="rect">
            <a:avLst/>
          </a:prstGeom>
          <a:noFill/>
          <a:ln>
            <a:noFill/>
          </a:ln>
        </p:spPr>
      </p:sp>
      <p:sp>
        <p:nvSpPr>
          <p:cNvPr id="311" name="Google Shape;311;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2" name="Google Shape;312;p4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4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4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5" name="Shape 315"/>
        <p:cNvGrpSpPr/>
        <p:nvPr/>
      </p:nvGrpSpPr>
      <p:grpSpPr>
        <a:xfrm>
          <a:off x="0" y="0"/>
          <a:ext cx="0" cy="0"/>
          <a:chOff x="0" y="0"/>
          <a:chExt cx="0" cy="0"/>
        </a:xfrm>
      </p:grpSpPr>
      <p:sp>
        <p:nvSpPr>
          <p:cNvPr id="316" name="Google Shape;316;p4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4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4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4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1" name="Shape 321"/>
        <p:cNvGrpSpPr/>
        <p:nvPr/>
      </p:nvGrpSpPr>
      <p:grpSpPr>
        <a:xfrm>
          <a:off x="0" y="0"/>
          <a:ext cx="0" cy="0"/>
          <a:chOff x="0" y="0"/>
          <a:chExt cx="0" cy="0"/>
        </a:xfrm>
      </p:grpSpPr>
      <p:sp>
        <p:nvSpPr>
          <p:cNvPr id="322" name="Google Shape;322;p48"/>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48"/>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4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4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4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39" name="Google Shape;39;p6"/>
          <p:cNvSpPr txBox="1"/>
          <p:nvPr>
            <p:ph idx="1" type="body"/>
          </p:nvPr>
        </p:nvSpPr>
        <p:spPr>
          <a:xfrm>
            <a:off x="608641" y="1604329"/>
            <a:ext cx="5391360" cy="4524955"/>
          </a:xfrm>
          <a:prstGeom prst="rect">
            <a:avLst/>
          </a:prstGeom>
          <a:noFill/>
          <a:ln>
            <a:noFill/>
          </a:ln>
        </p:spPr>
        <p:txBody>
          <a:bodyPr anchorCtr="0" anchor="t" bIns="0" lIns="0" spcFirstLastPara="1" rIns="0" wrap="square" tIns="0">
            <a:noAutofit/>
          </a:bodyPr>
          <a:lstStyle>
            <a:lvl1pPr indent="-301180" lvl="0" marL="457200" algn="l">
              <a:lnSpc>
                <a:spcPct val="93000"/>
              </a:lnSpc>
              <a:spcBef>
                <a:spcPts val="0"/>
              </a:spcBef>
              <a:spcAft>
                <a:spcPts val="0"/>
              </a:spcAft>
              <a:buSzPts val="1143"/>
              <a:buChar char="●"/>
              <a:defRPr sz="2540"/>
            </a:lvl1pPr>
            <a:lvl2pPr indent="-332279" lvl="1" marL="914400" algn="l">
              <a:lnSpc>
                <a:spcPct val="93000"/>
              </a:lnSpc>
              <a:spcBef>
                <a:spcPts val="1293"/>
              </a:spcBef>
              <a:spcAft>
                <a:spcPts val="0"/>
              </a:spcAft>
              <a:buSzPts val="1633"/>
              <a:buChar char="−"/>
              <a:defRPr sz="2177"/>
            </a:lvl2pPr>
            <a:lvl3pPr indent="-280435" lvl="2" marL="1371600" algn="l">
              <a:lnSpc>
                <a:spcPct val="93000"/>
              </a:lnSpc>
              <a:spcBef>
                <a:spcPts val="1032"/>
              </a:spcBef>
              <a:spcAft>
                <a:spcPts val="0"/>
              </a:spcAft>
              <a:buSzPts val="816"/>
              <a:buChar char="●"/>
              <a:defRPr sz="1814"/>
            </a:lvl3pPr>
            <a:lvl4pPr indent="-306371" lvl="3" marL="1828800" algn="l">
              <a:lnSpc>
                <a:spcPct val="93000"/>
              </a:lnSpc>
              <a:spcBef>
                <a:spcPts val="771"/>
              </a:spcBef>
              <a:spcAft>
                <a:spcPts val="0"/>
              </a:spcAft>
              <a:buSzPts val="1225"/>
              <a:buChar char="−"/>
              <a:defRPr sz="1633"/>
            </a:lvl4pPr>
            <a:lvl5pPr indent="-275263" lvl="4" marL="2286000" algn="l">
              <a:lnSpc>
                <a:spcPct val="93000"/>
              </a:lnSpc>
              <a:spcBef>
                <a:spcPts val="522"/>
              </a:spcBef>
              <a:spcAft>
                <a:spcPts val="0"/>
              </a:spcAft>
              <a:buSzPts val="735"/>
              <a:buChar char="●"/>
              <a:defRPr sz="1633"/>
            </a:lvl5pPr>
            <a:lvl6pPr indent="-275263" lvl="5" marL="2743200" algn="l">
              <a:lnSpc>
                <a:spcPct val="93000"/>
              </a:lnSpc>
              <a:spcBef>
                <a:spcPts val="261"/>
              </a:spcBef>
              <a:spcAft>
                <a:spcPts val="0"/>
              </a:spcAft>
              <a:buSzPts val="735"/>
              <a:buChar char="●"/>
              <a:defRPr sz="1633"/>
            </a:lvl6pPr>
            <a:lvl7pPr indent="-275263" lvl="6" marL="3200400" algn="l">
              <a:lnSpc>
                <a:spcPct val="93000"/>
              </a:lnSpc>
              <a:spcBef>
                <a:spcPts val="261"/>
              </a:spcBef>
              <a:spcAft>
                <a:spcPts val="0"/>
              </a:spcAft>
              <a:buSzPts val="735"/>
              <a:buChar char="●"/>
              <a:defRPr sz="1633"/>
            </a:lvl7pPr>
            <a:lvl8pPr indent="-275263" lvl="7" marL="3657600" algn="l">
              <a:lnSpc>
                <a:spcPct val="93000"/>
              </a:lnSpc>
              <a:spcBef>
                <a:spcPts val="261"/>
              </a:spcBef>
              <a:spcAft>
                <a:spcPts val="0"/>
              </a:spcAft>
              <a:buSzPts val="735"/>
              <a:buChar char="●"/>
              <a:defRPr sz="1633"/>
            </a:lvl8pPr>
            <a:lvl9pPr indent="-275263" lvl="8" marL="4114800" algn="l">
              <a:lnSpc>
                <a:spcPct val="93000"/>
              </a:lnSpc>
              <a:spcBef>
                <a:spcPts val="261"/>
              </a:spcBef>
              <a:spcAft>
                <a:spcPts val="261"/>
              </a:spcAft>
              <a:buSzPts val="735"/>
              <a:buChar char="●"/>
              <a:defRPr sz="1633"/>
            </a:lvl9pPr>
          </a:lstStyle>
          <a:p/>
        </p:txBody>
      </p:sp>
      <p:sp>
        <p:nvSpPr>
          <p:cNvPr id="40" name="Google Shape;40;p6"/>
          <p:cNvSpPr txBox="1"/>
          <p:nvPr>
            <p:ph idx="2" type="body"/>
          </p:nvPr>
        </p:nvSpPr>
        <p:spPr>
          <a:xfrm>
            <a:off x="6184321" y="1604329"/>
            <a:ext cx="5393279" cy="4524955"/>
          </a:xfrm>
          <a:prstGeom prst="rect">
            <a:avLst/>
          </a:prstGeom>
          <a:noFill/>
          <a:ln>
            <a:noFill/>
          </a:ln>
        </p:spPr>
        <p:txBody>
          <a:bodyPr anchorCtr="0" anchor="t" bIns="0" lIns="0" spcFirstLastPara="1" rIns="0" wrap="square" tIns="0">
            <a:noAutofit/>
          </a:bodyPr>
          <a:lstStyle>
            <a:lvl1pPr indent="-301180" lvl="0" marL="457200" algn="l">
              <a:lnSpc>
                <a:spcPct val="93000"/>
              </a:lnSpc>
              <a:spcBef>
                <a:spcPts val="0"/>
              </a:spcBef>
              <a:spcAft>
                <a:spcPts val="0"/>
              </a:spcAft>
              <a:buSzPts val="1143"/>
              <a:buChar char="●"/>
              <a:defRPr sz="2540"/>
            </a:lvl1pPr>
            <a:lvl2pPr indent="-332279" lvl="1" marL="914400" algn="l">
              <a:lnSpc>
                <a:spcPct val="93000"/>
              </a:lnSpc>
              <a:spcBef>
                <a:spcPts val="1293"/>
              </a:spcBef>
              <a:spcAft>
                <a:spcPts val="0"/>
              </a:spcAft>
              <a:buSzPts val="1633"/>
              <a:buChar char="−"/>
              <a:defRPr sz="2177"/>
            </a:lvl2pPr>
            <a:lvl3pPr indent="-280435" lvl="2" marL="1371600" algn="l">
              <a:lnSpc>
                <a:spcPct val="93000"/>
              </a:lnSpc>
              <a:spcBef>
                <a:spcPts val="1032"/>
              </a:spcBef>
              <a:spcAft>
                <a:spcPts val="0"/>
              </a:spcAft>
              <a:buSzPts val="816"/>
              <a:buChar char="●"/>
              <a:defRPr sz="1814"/>
            </a:lvl3pPr>
            <a:lvl4pPr indent="-306371" lvl="3" marL="1828800" algn="l">
              <a:lnSpc>
                <a:spcPct val="93000"/>
              </a:lnSpc>
              <a:spcBef>
                <a:spcPts val="771"/>
              </a:spcBef>
              <a:spcAft>
                <a:spcPts val="0"/>
              </a:spcAft>
              <a:buSzPts val="1225"/>
              <a:buChar char="−"/>
              <a:defRPr sz="1633"/>
            </a:lvl4pPr>
            <a:lvl5pPr indent="-275263" lvl="4" marL="2286000" algn="l">
              <a:lnSpc>
                <a:spcPct val="93000"/>
              </a:lnSpc>
              <a:spcBef>
                <a:spcPts val="522"/>
              </a:spcBef>
              <a:spcAft>
                <a:spcPts val="0"/>
              </a:spcAft>
              <a:buSzPts val="735"/>
              <a:buChar char="●"/>
              <a:defRPr sz="1633"/>
            </a:lvl5pPr>
            <a:lvl6pPr indent="-275263" lvl="5" marL="2743200" algn="l">
              <a:lnSpc>
                <a:spcPct val="93000"/>
              </a:lnSpc>
              <a:spcBef>
                <a:spcPts val="261"/>
              </a:spcBef>
              <a:spcAft>
                <a:spcPts val="0"/>
              </a:spcAft>
              <a:buSzPts val="735"/>
              <a:buChar char="●"/>
              <a:defRPr sz="1633"/>
            </a:lvl6pPr>
            <a:lvl7pPr indent="-275263" lvl="6" marL="3200400" algn="l">
              <a:lnSpc>
                <a:spcPct val="93000"/>
              </a:lnSpc>
              <a:spcBef>
                <a:spcPts val="261"/>
              </a:spcBef>
              <a:spcAft>
                <a:spcPts val="0"/>
              </a:spcAft>
              <a:buSzPts val="735"/>
              <a:buChar char="●"/>
              <a:defRPr sz="1633"/>
            </a:lvl7pPr>
            <a:lvl8pPr indent="-275263" lvl="7" marL="3657600" algn="l">
              <a:lnSpc>
                <a:spcPct val="93000"/>
              </a:lnSpc>
              <a:spcBef>
                <a:spcPts val="261"/>
              </a:spcBef>
              <a:spcAft>
                <a:spcPts val="0"/>
              </a:spcAft>
              <a:buSzPts val="735"/>
              <a:buChar char="●"/>
              <a:defRPr sz="1633"/>
            </a:lvl8pPr>
            <a:lvl9pPr indent="-275263" lvl="8" marL="4114800" algn="l">
              <a:lnSpc>
                <a:spcPct val="93000"/>
              </a:lnSpc>
              <a:spcBef>
                <a:spcPts val="261"/>
              </a:spcBef>
              <a:spcAft>
                <a:spcPts val="261"/>
              </a:spcAft>
              <a:buSzPts val="735"/>
              <a:buChar char="●"/>
              <a:defRPr sz="1633"/>
            </a:lvl9pPr>
          </a:lstStyle>
          <a:p/>
        </p:txBody>
      </p:sp>
      <p:sp>
        <p:nvSpPr>
          <p:cNvPr id="41" name="Google Shape;41;p6"/>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10560" y="275070"/>
            <a:ext cx="10972801" cy="1142039"/>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46" name="Google Shape;46;p7"/>
          <p:cNvSpPr txBox="1"/>
          <p:nvPr>
            <p:ph idx="1" type="body"/>
          </p:nvPr>
        </p:nvSpPr>
        <p:spPr>
          <a:xfrm>
            <a:off x="610560" y="1535201"/>
            <a:ext cx="5385601" cy="639427"/>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980"/>
              <a:buNone/>
              <a:defRPr b="1" sz="2177"/>
            </a:lvl1pPr>
            <a:lvl2pPr indent="-228600" lvl="1" marL="914400" algn="l">
              <a:lnSpc>
                <a:spcPct val="93000"/>
              </a:lnSpc>
              <a:spcBef>
                <a:spcPts val="1293"/>
              </a:spcBef>
              <a:spcAft>
                <a:spcPts val="0"/>
              </a:spcAft>
              <a:buSzPts val="1361"/>
              <a:buNone/>
              <a:defRPr b="1" sz="1814"/>
            </a:lvl2pPr>
            <a:lvl3pPr indent="-228600" lvl="2" marL="1371600" algn="l">
              <a:lnSpc>
                <a:spcPct val="93000"/>
              </a:lnSpc>
              <a:spcBef>
                <a:spcPts val="1032"/>
              </a:spcBef>
              <a:spcAft>
                <a:spcPts val="0"/>
              </a:spcAft>
              <a:buSzPts val="735"/>
              <a:buNone/>
              <a:defRPr b="1" sz="1633"/>
            </a:lvl3pPr>
            <a:lvl4pPr indent="-228600" lvl="3" marL="1828800" algn="l">
              <a:lnSpc>
                <a:spcPct val="93000"/>
              </a:lnSpc>
              <a:spcBef>
                <a:spcPts val="771"/>
              </a:spcBef>
              <a:spcAft>
                <a:spcPts val="0"/>
              </a:spcAft>
              <a:buSzPts val="1089"/>
              <a:buNone/>
              <a:defRPr b="1" sz="1452"/>
            </a:lvl4pPr>
            <a:lvl5pPr indent="-228600" lvl="4" marL="2286000" algn="l">
              <a:lnSpc>
                <a:spcPct val="93000"/>
              </a:lnSpc>
              <a:spcBef>
                <a:spcPts val="522"/>
              </a:spcBef>
              <a:spcAft>
                <a:spcPts val="0"/>
              </a:spcAft>
              <a:buSzPts val="653"/>
              <a:buNone/>
              <a:defRPr b="1" sz="1452"/>
            </a:lvl5pPr>
            <a:lvl6pPr indent="-228600" lvl="5" marL="2743200" algn="l">
              <a:lnSpc>
                <a:spcPct val="93000"/>
              </a:lnSpc>
              <a:spcBef>
                <a:spcPts val="261"/>
              </a:spcBef>
              <a:spcAft>
                <a:spcPts val="0"/>
              </a:spcAft>
              <a:buSzPts val="653"/>
              <a:buNone/>
              <a:defRPr b="1" sz="1452"/>
            </a:lvl6pPr>
            <a:lvl7pPr indent="-228600" lvl="6" marL="3200400" algn="l">
              <a:lnSpc>
                <a:spcPct val="93000"/>
              </a:lnSpc>
              <a:spcBef>
                <a:spcPts val="261"/>
              </a:spcBef>
              <a:spcAft>
                <a:spcPts val="0"/>
              </a:spcAft>
              <a:buSzPts val="653"/>
              <a:buNone/>
              <a:defRPr b="1" sz="1452"/>
            </a:lvl7pPr>
            <a:lvl8pPr indent="-228600" lvl="7" marL="3657600" algn="l">
              <a:lnSpc>
                <a:spcPct val="93000"/>
              </a:lnSpc>
              <a:spcBef>
                <a:spcPts val="261"/>
              </a:spcBef>
              <a:spcAft>
                <a:spcPts val="0"/>
              </a:spcAft>
              <a:buSzPts val="653"/>
              <a:buNone/>
              <a:defRPr b="1" sz="1452"/>
            </a:lvl8pPr>
            <a:lvl9pPr indent="-228600" lvl="8" marL="4114800" algn="l">
              <a:lnSpc>
                <a:spcPct val="93000"/>
              </a:lnSpc>
              <a:spcBef>
                <a:spcPts val="261"/>
              </a:spcBef>
              <a:spcAft>
                <a:spcPts val="261"/>
              </a:spcAft>
              <a:buSzPts val="653"/>
              <a:buNone/>
              <a:defRPr b="1" sz="1452"/>
            </a:lvl9pPr>
          </a:lstStyle>
          <a:p/>
        </p:txBody>
      </p:sp>
      <p:sp>
        <p:nvSpPr>
          <p:cNvPr id="47" name="Google Shape;47;p7"/>
          <p:cNvSpPr txBox="1"/>
          <p:nvPr>
            <p:ph idx="2" type="body"/>
          </p:nvPr>
        </p:nvSpPr>
        <p:spPr>
          <a:xfrm>
            <a:off x="610560" y="2174628"/>
            <a:ext cx="5385601" cy="3951775"/>
          </a:xfrm>
          <a:prstGeom prst="rect">
            <a:avLst/>
          </a:prstGeom>
          <a:noFill/>
          <a:ln>
            <a:noFill/>
          </a:ln>
        </p:spPr>
        <p:txBody>
          <a:bodyPr anchorCtr="0" anchor="t" bIns="0" lIns="0" spcFirstLastPara="1" rIns="0" wrap="square" tIns="0">
            <a:noAutofit/>
          </a:bodyPr>
          <a:lstStyle>
            <a:lvl1pPr indent="-290807" lvl="0" marL="457200" algn="l">
              <a:lnSpc>
                <a:spcPct val="93000"/>
              </a:lnSpc>
              <a:spcBef>
                <a:spcPts val="0"/>
              </a:spcBef>
              <a:spcAft>
                <a:spcPts val="0"/>
              </a:spcAft>
              <a:buSzPts val="980"/>
              <a:buChar char="●"/>
              <a:defRPr sz="2177"/>
            </a:lvl1pPr>
            <a:lvl2pPr indent="-314991" lvl="1" marL="914400" algn="l">
              <a:lnSpc>
                <a:spcPct val="93000"/>
              </a:lnSpc>
              <a:spcBef>
                <a:spcPts val="1293"/>
              </a:spcBef>
              <a:spcAft>
                <a:spcPts val="0"/>
              </a:spcAft>
              <a:buSzPts val="1361"/>
              <a:buChar char="−"/>
              <a:defRPr sz="1814"/>
            </a:lvl2pPr>
            <a:lvl3pPr indent="-275262" lvl="2" marL="1371600" algn="l">
              <a:lnSpc>
                <a:spcPct val="93000"/>
              </a:lnSpc>
              <a:spcBef>
                <a:spcPts val="1032"/>
              </a:spcBef>
              <a:spcAft>
                <a:spcPts val="0"/>
              </a:spcAft>
              <a:buSzPts val="735"/>
              <a:buChar char="●"/>
              <a:defRPr sz="1633"/>
            </a:lvl3pPr>
            <a:lvl4pPr indent="-297751" lvl="3" marL="1828800" algn="l">
              <a:lnSpc>
                <a:spcPct val="93000"/>
              </a:lnSpc>
              <a:spcBef>
                <a:spcPts val="771"/>
              </a:spcBef>
              <a:spcAft>
                <a:spcPts val="0"/>
              </a:spcAft>
              <a:buSzPts val="1089"/>
              <a:buChar char="−"/>
              <a:defRPr sz="1452"/>
            </a:lvl4pPr>
            <a:lvl5pPr indent="-270090" lvl="4" marL="2286000" algn="l">
              <a:lnSpc>
                <a:spcPct val="93000"/>
              </a:lnSpc>
              <a:spcBef>
                <a:spcPts val="522"/>
              </a:spcBef>
              <a:spcAft>
                <a:spcPts val="0"/>
              </a:spcAft>
              <a:buSzPts val="653"/>
              <a:buChar char="●"/>
              <a:defRPr sz="1452"/>
            </a:lvl5pPr>
            <a:lvl6pPr indent="-270090" lvl="5" marL="2743200" algn="l">
              <a:lnSpc>
                <a:spcPct val="93000"/>
              </a:lnSpc>
              <a:spcBef>
                <a:spcPts val="261"/>
              </a:spcBef>
              <a:spcAft>
                <a:spcPts val="0"/>
              </a:spcAft>
              <a:buSzPts val="653"/>
              <a:buChar char="●"/>
              <a:defRPr sz="1452"/>
            </a:lvl6pPr>
            <a:lvl7pPr indent="-270090" lvl="6" marL="3200400" algn="l">
              <a:lnSpc>
                <a:spcPct val="93000"/>
              </a:lnSpc>
              <a:spcBef>
                <a:spcPts val="261"/>
              </a:spcBef>
              <a:spcAft>
                <a:spcPts val="0"/>
              </a:spcAft>
              <a:buSzPts val="653"/>
              <a:buChar char="●"/>
              <a:defRPr sz="1452"/>
            </a:lvl7pPr>
            <a:lvl8pPr indent="-270090" lvl="7" marL="3657600" algn="l">
              <a:lnSpc>
                <a:spcPct val="93000"/>
              </a:lnSpc>
              <a:spcBef>
                <a:spcPts val="261"/>
              </a:spcBef>
              <a:spcAft>
                <a:spcPts val="0"/>
              </a:spcAft>
              <a:buSzPts val="653"/>
              <a:buChar char="●"/>
              <a:defRPr sz="1452"/>
            </a:lvl8pPr>
            <a:lvl9pPr indent="-270090" lvl="8" marL="4114800" algn="l">
              <a:lnSpc>
                <a:spcPct val="93000"/>
              </a:lnSpc>
              <a:spcBef>
                <a:spcPts val="261"/>
              </a:spcBef>
              <a:spcAft>
                <a:spcPts val="261"/>
              </a:spcAft>
              <a:buSzPts val="653"/>
              <a:buChar char="●"/>
              <a:defRPr sz="1452"/>
            </a:lvl9pPr>
          </a:lstStyle>
          <a:p/>
        </p:txBody>
      </p:sp>
      <p:sp>
        <p:nvSpPr>
          <p:cNvPr id="48" name="Google Shape;48;p7"/>
          <p:cNvSpPr txBox="1"/>
          <p:nvPr>
            <p:ph idx="3" type="body"/>
          </p:nvPr>
        </p:nvSpPr>
        <p:spPr>
          <a:xfrm>
            <a:off x="6193920" y="1535201"/>
            <a:ext cx="5389441" cy="639427"/>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980"/>
              <a:buNone/>
              <a:defRPr b="1" sz="2177"/>
            </a:lvl1pPr>
            <a:lvl2pPr indent="-228600" lvl="1" marL="914400" algn="l">
              <a:lnSpc>
                <a:spcPct val="93000"/>
              </a:lnSpc>
              <a:spcBef>
                <a:spcPts val="1293"/>
              </a:spcBef>
              <a:spcAft>
                <a:spcPts val="0"/>
              </a:spcAft>
              <a:buSzPts val="1361"/>
              <a:buNone/>
              <a:defRPr b="1" sz="1814"/>
            </a:lvl2pPr>
            <a:lvl3pPr indent="-228600" lvl="2" marL="1371600" algn="l">
              <a:lnSpc>
                <a:spcPct val="93000"/>
              </a:lnSpc>
              <a:spcBef>
                <a:spcPts val="1032"/>
              </a:spcBef>
              <a:spcAft>
                <a:spcPts val="0"/>
              </a:spcAft>
              <a:buSzPts val="735"/>
              <a:buNone/>
              <a:defRPr b="1" sz="1633"/>
            </a:lvl3pPr>
            <a:lvl4pPr indent="-228600" lvl="3" marL="1828800" algn="l">
              <a:lnSpc>
                <a:spcPct val="93000"/>
              </a:lnSpc>
              <a:spcBef>
                <a:spcPts val="771"/>
              </a:spcBef>
              <a:spcAft>
                <a:spcPts val="0"/>
              </a:spcAft>
              <a:buSzPts val="1089"/>
              <a:buNone/>
              <a:defRPr b="1" sz="1452"/>
            </a:lvl4pPr>
            <a:lvl5pPr indent="-228600" lvl="4" marL="2286000" algn="l">
              <a:lnSpc>
                <a:spcPct val="93000"/>
              </a:lnSpc>
              <a:spcBef>
                <a:spcPts val="522"/>
              </a:spcBef>
              <a:spcAft>
                <a:spcPts val="0"/>
              </a:spcAft>
              <a:buSzPts val="653"/>
              <a:buNone/>
              <a:defRPr b="1" sz="1452"/>
            </a:lvl5pPr>
            <a:lvl6pPr indent="-228600" lvl="5" marL="2743200" algn="l">
              <a:lnSpc>
                <a:spcPct val="93000"/>
              </a:lnSpc>
              <a:spcBef>
                <a:spcPts val="261"/>
              </a:spcBef>
              <a:spcAft>
                <a:spcPts val="0"/>
              </a:spcAft>
              <a:buSzPts val="653"/>
              <a:buNone/>
              <a:defRPr b="1" sz="1452"/>
            </a:lvl6pPr>
            <a:lvl7pPr indent="-228600" lvl="6" marL="3200400" algn="l">
              <a:lnSpc>
                <a:spcPct val="93000"/>
              </a:lnSpc>
              <a:spcBef>
                <a:spcPts val="261"/>
              </a:spcBef>
              <a:spcAft>
                <a:spcPts val="0"/>
              </a:spcAft>
              <a:buSzPts val="653"/>
              <a:buNone/>
              <a:defRPr b="1" sz="1452"/>
            </a:lvl7pPr>
            <a:lvl8pPr indent="-228600" lvl="7" marL="3657600" algn="l">
              <a:lnSpc>
                <a:spcPct val="93000"/>
              </a:lnSpc>
              <a:spcBef>
                <a:spcPts val="261"/>
              </a:spcBef>
              <a:spcAft>
                <a:spcPts val="0"/>
              </a:spcAft>
              <a:buSzPts val="653"/>
              <a:buNone/>
              <a:defRPr b="1" sz="1452"/>
            </a:lvl8pPr>
            <a:lvl9pPr indent="-228600" lvl="8" marL="4114800" algn="l">
              <a:lnSpc>
                <a:spcPct val="93000"/>
              </a:lnSpc>
              <a:spcBef>
                <a:spcPts val="261"/>
              </a:spcBef>
              <a:spcAft>
                <a:spcPts val="261"/>
              </a:spcAft>
              <a:buSzPts val="653"/>
              <a:buNone/>
              <a:defRPr b="1" sz="1452"/>
            </a:lvl9pPr>
          </a:lstStyle>
          <a:p/>
        </p:txBody>
      </p:sp>
      <p:sp>
        <p:nvSpPr>
          <p:cNvPr id="49" name="Google Shape;49;p7"/>
          <p:cNvSpPr txBox="1"/>
          <p:nvPr>
            <p:ph idx="4" type="body"/>
          </p:nvPr>
        </p:nvSpPr>
        <p:spPr>
          <a:xfrm>
            <a:off x="6193920" y="2174628"/>
            <a:ext cx="5389441" cy="3951775"/>
          </a:xfrm>
          <a:prstGeom prst="rect">
            <a:avLst/>
          </a:prstGeom>
          <a:noFill/>
          <a:ln>
            <a:noFill/>
          </a:ln>
        </p:spPr>
        <p:txBody>
          <a:bodyPr anchorCtr="0" anchor="t" bIns="0" lIns="0" spcFirstLastPara="1" rIns="0" wrap="square" tIns="0">
            <a:noAutofit/>
          </a:bodyPr>
          <a:lstStyle>
            <a:lvl1pPr indent="-290807" lvl="0" marL="457200" algn="l">
              <a:lnSpc>
                <a:spcPct val="93000"/>
              </a:lnSpc>
              <a:spcBef>
                <a:spcPts val="0"/>
              </a:spcBef>
              <a:spcAft>
                <a:spcPts val="0"/>
              </a:spcAft>
              <a:buSzPts val="980"/>
              <a:buChar char="●"/>
              <a:defRPr sz="2177"/>
            </a:lvl1pPr>
            <a:lvl2pPr indent="-314991" lvl="1" marL="914400" algn="l">
              <a:lnSpc>
                <a:spcPct val="93000"/>
              </a:lnSpc>
              <a:spcBef>
                <a:spcPts val="1293"/>
              </a:spcBef>
              <a:spcAft>
                <a:spcPts val="0"/>
              </a:spcAft>
              <a:buSzPts val="1361"/>
              <a:buChar char="−"/>
              <a:defRPr sz="1814"/>
            </a:lvl2pPr>
            <a:lvl3pPr indent="-275262" lvl="2" marL="1371600" algn="l">
              <a:lnSpc>
                <a:spcPct val="93000"/>
              </a:lnSpc>
              <a:spcBef>
                <a:spcPts val="1032"/>
              </a:spcBef>
              <a:spcAft>
                <a:spcPts val="0"/>
              </a:spcAft>
              <a:buSzPts val="735"/>
              <a:buChar char="●"/>
              <a:defRPr sz="1633"/>
            </a:lvl3pPr>
            <a:lvl4pPr indent="-297751" lvl="3" marL="1828800" algn="l">
              <a:lnSpc>
                <a:spcPct val="93000"/>
              </a:lnSpc>
              <a:spcBef>
                <a:spcPts val="771"/>
              </a:spcBef>
              <a:spcAft>
                <a:spcPts val="0"/>
              </a:spcAft>
              <a:buSzPts val="1089"/>
              <a:buChar char="−"/>
              <a:defRPr sz="1452"/>
            </a:lvl4pPr>
            <a:lvl5pPr indent="-270090" lvl="4" marL="2286000" algn="l">
              <a:lnSpc>
                <a:spcPct val="93000"/>
              </a:lnSpc>
              <a:spcBef>
                <a:spcPts val="522"/>
              </a:spcBef>
              <a:spcAft>
                <a:spcPts val="0"/>
              </a:spcAft>
              <a:buSzPts val="653"/>
              <a:buChar char="●"/>
              <a:defRPr sz="1452"/>
            </a:lvl5pPr>
            <a:lvl6pPr indent="-270090" lvl="5" marL="2743200" algn="l">
              <a:lnSpc>
                <a:spcPct val="93000"/>
              </a:lnSpc>
              <a:spcBef>
                <a:spcPts val="261"/>
              </a:spcBef>
              <a:spcAft>
                <a:spcPts val="0"/>
              </a:spcAft>
              <a:buSzPts val="653"/>
              <a:buChar char="●"/>
              <a:defRPr sz="1452"/>
            </a:lvl6pPr>
            <a:lvl7pPr indent="-270090" lvl="6" marL="3200400" algn="l">
              <a:lnSpc>
                <a:spcPct val="93000"/>
              </a:lnSpc>
              <a:spcBef>
                <a:spcPts val="261"/>
              </a:spcBef>
              <a:spcAft>
                <a:spcPts val="0"/>
              </a:spcAft>
              <a:buSzPts val="653"/>
              <a:buChar char="●"/>
              <a:defRPr sz="1452"/>
            </a:lvl7pPr>
            <a:lvl8pPr indent="-270090" lvl="7" marL="3657600" algn="l">
              <a:lnSpc>
                <a:spcPct val="93000"/>
              </a:lnSpc>
              <a:spcBef>
                <a:spcPts val="261"/>
              </a:spcBef>
              <a:spcAft>
                <a:spcPts val="0"/>
              </a:spcAft>
              <a:buSzPts val="653"/>
              <a:buChar char="●"/>
              <a:defRPr sz="1452"/>
            </a:lvl8pPr>
            <a:lvl9pPr indent="-270090" lvl="8" marL="4114800" algn="l">
              <a:lnSpc>
                <a:spcPct val="93000"/>
              </a:lnSpc>
              <a:spcBef>
                <a:spcPts val="261"/>
              </a:spcBef>
              <a:spcAft>
                <a:spcPts val="261"/>
              </a:spcAft>
              <a:buSzPts val="653"/>
              <a:buChar char="●"/>
              <a:defRPr sz="1452"/>
            </a:lvl9pPr>
          </a:lstStyle>
          <a:p/>
        </p:txBody>
      </p:sp>
      <p:sp>
        <p:nvSpPr>
          <p:cNvPr id="50" name="Google Shape;50;p7"/>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55" name="Google Shape;55;p8"/>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10560" y="273629"/>
            <a:ext cx="4010881" cy="1160762"/>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1814"/>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60" name="Google Shape;60;p9"/>
          <p:cNvSpPr txBox="1"/>
          <p:nvPr>
            <p:ph idx="1" type="body"/>
          </p:nvPr>
        </p:nvSpPr>
        <p:spPr>
          <a:xfrm>
            <a:off x="4767361" y="273629"/>
            <a:ext cx="6816000" cy="5852774"/>
          </a:xfrm>
          <a:prstGeom prst="rect">
            <a:avLst/>
          </a:prstGeom>
          <a:noFill/>
          <a:ln>
            <a:noFill/>
          </a:ln>
        </p:spPr>
        <p:txBody>
          <a:bodyPr anchorCtr="0" anchor="t" bIns="0" lIns="0" spcFirstLastPara="1" rIns="0" wrap="square" tIns="0">
            <a:noAutofit/>
          </a:bodyPr>
          <a:lstStyle>
            <a:lvl1pPr indent="-311553" lvl="0" marL="457200" algn="l">
              <a:lnSpc>
                <a:spcPct val="93000"/>
              </a:lnSpc>
              <a:spcBef>
                <a:spcPts val="0"/>
              </a:spcBef>
              <a:spcAft>
                <a:spcPts val="0"/>
              </a:spcAft>
              <a:buSzPts val="1306"/>
              <a:buChar char="●"/>
              <a:defRPr sz="2903"/>
            </a:lvl1pPr>
            <a:lvl2pPr indent="-349567" lvl="1" marL="914400" algn="l">
              <a:lnSpc>
                <a:spcPct val="93000"/>
              </a:lnSpc>
              <a:spcBef>
                <a:spcPts val="1293"/>
              </a:spcBef>
              <a:spcAft>
                <a:spcPts val="0"/>
              </a:spcAft>
              <a:buSzPts val="1905"/>
              <a:buChar char="−"/>
              <a:defRPr sz="2540"/>
            </a:lvl2pPr>
            <a:lvl3pPr indent="-290807" lvl="2" marL="1371600" algn="l">
              <a:lnSpc>
                <a:spcPct val="93000"/>
              </a:lnSpc>
              <a:spcBef>
                <a:spcPts val="1032"/>
              </a:spcBef>
              <a:spcAft>
                <a:spcPts val="0"/>
              </a:spcAft>
              <a:buSzPts val="980"/>
              <a:buChar char="●"/>
              <a:defRPr sz="2177"/>
            </a:lvl3pPr>
            <a:lvl4pPr indent="-314991" lvl="3" marL="1828800" algn="l">
              <a:lnSpc>
                <a:spcPct val="93000"/>
              </a:lnSpc>
              <a:spcBef>
                <a:spcPts val="771"/>
              </a:spcBef>
              <a:spcAft>
                <a:spcPts val="0"/>
              </a:spcAft>
              <a:buSzPts val="1361"/>
              <a:buChar char="−"/>
              <a:defRPr sz="1814"/>
            </a:lvl4pPr>
            <a:lvl5pPr indent="-280435" lvl="4" marL="2286000" algn="l">
              <a:lnSpc>
                <a:spcPct val="93000"/>
              </a:lnSpc>
              <a:spcBef>
                <a:spcPts val="522"/>
              </a:spcBef>
              <a:spcAft>
                <a:spcPts val="0"/>
              </a:spcAft>
              <a:buSzPts val="816"/>
              <a:buChar char="●"/>
              <a:defRPr sz="1814"/>
            </a:lvl5pPr>
            <a:lvl6pPr indent="-280435" lvl="5" marL="2743200" algn="l">
              <a:lnSpc>
                <a:spcPct val="93000"/>
              </a:lnSpc>
              <a:spcBef>
                <a:spcPts val="261"/>
              </a:spcBef>
              <a:spcAft>
                <a:spcPts val="0"/>
              </a:spcAft>
              <a:buSzPts val="816"/>
              <a:buChar char="●"/>
              <a:defRPr sz="1814"/>
            </a:lvl6pPr>
            <a:lvl7pPr indent="-280435" lvl="6" marL="3200400" algn="l">
              <a:lnSpc>
                <a:spcPct val="93000"/>
              </a:lnSpc>
              <a:spcBef>
                <a:spcPts val="261"/>
              </a:spcBef>
              <a:spcAft>
                <a:spcPts val="0"/>
              </a:spcAft>
              <a:buSzPts val="816"/>
              <a:buChar char="●"/>
              <a:defRPr sz="1814"/>
            </a:lvl7pPr>
            <a:lvl8pPr indent="-280435" lvl="7" marL="3657600" algn="l">
              <a:lnSpc>
                <a:spcPct val="93000"/>
              </a:lnSpc>
              <a:spcBef>
                <a:spcPts val="261"/>
              </a:spcBef>
              <a:spcAft>
                <a:spcPts val="0"/>
              </a:spcAft>
              <a:buSzPts val="816"/>
              <a:buChar char="●"/>
              <a:defRPr sz="1814"/>
            </a:lvl8pPr>
            <a:lvl9pPr indent="-280435" lvl="8" marL="4114800" algn="l">
              <a:lnSpc>
                <a:spcPct val="93000"/>
              </a:lnSpc>
              <a:spcBef>
                <a:spcPts val="261"/>
              </a:spcBef>
              <a:spcAft>
                <a:spcPts val="261"/>
              </a:spcAft>
              <a:buSzPts val="816"/>
              <a:buChar char="●"/>
              <a:defRPr sz="1814"/>
            </a:lvl9pPr>
          </a:lstStyle>
          <a:p/>
        </p:txBody>
      </p:sp>
      <p:sp>
        <p:nvSpPr>
          <p:cNvPr id="61" name="Google Shape;61;p9"/>
          <p:cNvSpPr txBox="1"/>
          <p:nvPr>
            <p:ph idx="2" type="body"/>
          </p:nvPr>
        </p:nvSpPr>
        <p:spPr>
          <a:xfrm>
            <a:off x="610560" y="1434391"/>
            <a:ext cx="4010881" cy="4692013"/>
          </a:xfrm>
          <a:prstGeom prst="rect">
            <a:avLst/>
          </a:prstGeom>
          <a:noFill/>
          <a:ln>
            <a:noFill/>
          </a:ln>
        </p:spPr>
        <p:txBody>
          <a:bodyPr anchorCtr="0" anchor="t" bIns="0" lIns="0" spcFirstLastPara="1" rIns="0" wrap="square" tIns="0">
            <a:noAutofit/>
          </a:bodyPr>
          <a:lstStyle>
            <a:lvl1pPr indent="-228600" lvl="0" marL="457200" algn="l">
              <a:lnSpc>
                <a:spcPct val="93000"/>
              </a:lnSpc>
              <a:spcBef>
                <a:spcPts val="0"/>
              </a:spcBef>
              <a:spcAft>
                <a:spcPts val="0"/>
              </a:spcAft>
              <a:buSzPts val="572"/>
              <a:buNone/>
              <a:defRPr sz="1270"/>
            </a:lvl1pPr>
            <a:lvl2pPr indent="-228600" lvl="1" marL="914400" algn="l">
              <a:lnSpc>
                <a:spcPct val="93000"/>
              </a:lnSpc>
              <a:spcBef>
                <a:spcPts val="1293"/>
              </a:spcBef>
              <a:spcAft>
                <a:spcPts val="0"/>
              </a:spcAft>
              <a:buSzPts val="817"/>
              <a:buNone/>
              <a:defRPr sz="1089"/>
            </a:lvl2pPr>
            <a:lvl3pPr indent="-228600" lvl="2" marL="1371600" algn="l">
              <a:lnSpc>
                <a:spcPct val="93000"/>
              </a:lnSpc>
              <a:spcBef>
                <a:spcPts val="1032"/>
              </a:spcBef>
              <a:spcAft>
                <a:spcPts val="0"/>
              </a:spcAft>
              <a:buSzPts val="408"/>
              <a:buNone/>
              <a:defRPr sz="907"/>
            </a:lvl3pPr>
            <a:lvl4pPr indent="-228600" lvl="3" marL="1828800" algn="l">
              <a:lnSpc>
                <a:spcPct val="93000"/>
              </a:lnSpc>
              <a:spcBef>
                <a:spcPts val="771"/>
              </a:spcBef>
              <a:spcAft>
                <a:spcPts val="0"/>
              </a:spcAft>
              <a:buSzPts val="612"/>
              <a:buNone/>
              <a:defRPr sz="816"/>
            </a:lvl4pPr>
            <a:lvl5pPr indent="-228600" lvl="4" marL="2286000" algn="l">
              <a:lnSpc>
                <a:spcPct val="93000"/>
              </a:lnSpc>
              <a:spcBef>
                <a:spcPts val="522"/>
              </a:spcBef>
              <a:spcAft>
                <a:spcPts val="0"/>
              </a:spcAft>
              <a:buSzPts val="367"/>
              <a:buNone/>
              <a:defRPr sz="816"/>
            </a:lvl5pPr>
            <a:lvl6pPr indent="-228600" lvl="5" marL="2743200" algn="l">
              <a:lnSpc>
                <a:spcPct val="93000"/>
              </a:lnSpc>
              <a:spcBef>
                <a:spcPts val="261"/>
              </a:spcBef>
              <a:spcAft>
                <a:spcPts val="0"/>
              </a:spcAft>
              <a:buSzPts val="367"/>
              <a:buNone/>
              <a:defRPr sz="816"/>
            </a:lvl6pPr>
            <a:lvl7pPr indent="-228600" lvl="6" marL="3200400" algn="l">
              <a:lnSpc>
                <a:spcPct val="93000"/>
              </a:lnSpc>
              <a:spcBef>
                <a:spcPts val="261"/>
              </a:spcBef>
              <a:spcAft>
                <a:spcPts val="0"/>
              </a:spcAft>
              <a:buSzPts val="367"/>
              <a:buNone/>
              <a:defRPr sz="816"/>
            </a:lvl7pPr>
            <a:lvl8pPr indent="-228600" lvl="7" marL="3657600" algn="l">
              <a:lnSpc>
                <a:spcPct val="93000"/>
              </a:lnSpc>
              <a:spcBef>
                <a:spcPts val="261"/>
              </a:spcBef>
              <a:spcAft>
                <a:spcPts val="0"/>
              </a:spcAft>
              <a:buSzPts val="367"/>
              <a:buNone/>
              <a:defRPr sz="816"/>
            </a:lvl8pPr>
            <a:lvl9pPr indent="-228600" lvl="8" marL="4114800" algn="l">
              <a:lnSpc>
                <a:spcPct val="93000"/>
              </a:lnSpc>
              <a:spcBef>
                <a:spcPts val="261"/>
              </a:spcBef>
              <a:spcAft>
                <a:spcPts val="261"/>
              </a:spcAft>
              <a:buSzPts val="367"/>
              <a:buNone/>
              <a:defRPr sz="816"/>
            </a:lvl9pPr>
          </a:lstStyle>
          <a:p/>
        </p:txBody>
      </p:sp>
      <p:sp>
        <p:nvSpPr>
          <p:cNvPr id="62" name="Google Shape;62;p9"/>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90401" y="4800025"/>
            <a:ext cx="7315200" cy="56742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1814"/>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67" name="Google Shape;67;p10"/>
          <p:cNvSpPr/>
          <p:nvPr>
            <p:ph idx="2" type="pic"/>
          </p:nvPr>
        </p:nvSpPr>
        <p:spPr>
          <a:xfrm>
            <a:off x="2390401" y="612065"/>
            <a:ext cx="7315200" cy="4115952"/>
          </a:xfrm>
          <a:prstGeom prst="rect">
            <a:avLst/>
          </a:prstGeom>
          <a:noFill/>
          <a:ln>
            <a:noFill/>
          </a:ln>
        </p:spPr>
      </p:sp>
      <p:sp>
        <p:nvSpPr>
          <p:cNvPr id="68" name="Google Shape;68;p10"/>
          <p:cNvSpPr txBox="1"/>
          <p:nvPr>
            <p:ph idx="1" type="body"/>
          </p:nvPr>
        </p:nvSpPr>
        <p:spPr>
          <a:xfrm>
            <a:off x="2390401" y="5367444"/>
            <a:ext cx="7315200" cy="805044"/>
          </a:xfrm>
          <a:prstGeom prst="rect">
            <a:avLst/>
          </a:prstGeom>
          <a:noFill/>
          <a:ln>
            <a:noFill/>
          </a:ln>
        </p:spPr>
        <p:txBody>
          <a:bodyPr anchorCtr="0" anchor="t" bIns="0" lIns="0" spcFirstLastPara="1" rIns="0" wrap="square" tIns="0">
            <a:noAutofit/>
          </a:bodyPr>
          <a:lstStyle>
            <a:lvl1pPr indent="-228600" lvl="0" marL="457200" algn="l">
              <a:lnSpc>
                <a:spcPct val="93000"/>
              </a:lnSpc>
              <a:spcBef>
                <a:spcPts val="0"/>
              </a:spcBef>
              <a:spcAft>
                <a:spcPts val="0"/>
              </a:spcAft>
              <a:buSzPts val="572"/>
              <a:buNone/>
              <a:defRPr sz="1270"/>
            </a:lvl1pPr>
            <a:lvl2pPr indent="-228600" lvl="1" marL="914400" algn="l">
              <a:lnSpc>
                <a:spcPct val="93000"/>
              </a:lnSpc>
              <a:spcBef>
                <a:spcPts val="1293"/>
              </a:spcBef>
              <a:spcAft>
                <a:spcPts val="0"/>
              </a:spcAft>
              <a:buSzPts val="817"/>
              <a:buNone/>
              <a:defRPr sz="1089"/>
            </a:lvl2pPr>
            <a:lvl3pPr indent="-228600" lvl="2" marL="1371600" algn="l">
              <a:lnSpc>
                <a:spcPct val="93000"/>
              </a:lnSpc>
              <a:spcBef>
                <a:spcPts val="1032"/>
              </a:spcBef>
              <a:spcAft>
                <a:spcPts val="0"/>
              </a:spcAft>
              <a:buSzPts val="408"/>
              <a:buNone/>
              <a:defRPr sz="907"/>
            </a:lvl3pPr>
            <a:lvl4pPr indent="-228600" lvl="3" marL="1828800" algn="l">
              <a:lnSpc>
                <a:spcPct val="93000"/>
              </a:lnSpc>
              <a:spcBef>
                <a:spcPts val="771"/>
              </a:spcBef>
              <a:spcAft>
                <a:spcPts val="0"/>
              </a:spcAft>
              <a:buSzPts val="612"/>
              <a:buNone/>
              <a:defRPr sz="816"/>
            </a:lvl4pPr>
            <a:lvl5pPr indent="-228600" lvl="4" marL="2286000" algn="l">
              <a:lnSpc>
                <a:spcPct val="93000"/>
              </a:lnSpc>
              <a:spcBef>
                <a:spcPts val="522"/>
              </a:spcBef>
              <a:spcAft>
                <a:spcPts val="0"/>
              </a:spcAft>
              <a:buSzPts val="367"/>
              <a:buNone/>
              <a:defRPr sz="816"/>
            </a:lvl5pPr>
            <a:lvl6pPr indent="-228600" lvl="5" marL="2743200" algn="l">
              <a:lnSpc>
                <a:spcPct val="93000"/>
              </a:lnSpc>
              <a:spcBef>
                <a:spcPts val="261"/>
              </a:spcBef>
              <a:spcAft>
                <a:spcPts val="0"/>
              </a:spcAft>
              <a:buSzPts val="367"/>
              <a:buNone/>
              <a:defRPr sz="816"/>
            </a:lvl6pPr>
            <a:lvl7pPr indent="-228600" lvl="6" marL="3200400" algn="l">
              <a:lnSpc>
                <a:spcPct val="93000"/>
              </a:lnSpc>
              <a:spcBef>
                <a:spcPts val="261"/>
              </a:spcBef>
              <a:spcAft>
                <a:spcPts val="0"/>
              </a:spcAft>
              <a:buSzPts val="367"/>
              <a:buNone/>
              <a:defRPr sz="816"/>
            </a:lvl7pPr>
            <a:lvl8pPr indent="-228600" lvl="7" marL="3657600" algn="l">
              <a:lnSpc>
                <a:spcPct val="93000"/>
              </a:lnSpc>
              <a:spcBef>
                <a:spcPts val="261"/>
              </a:spcBef>
              <a:spcAft>
                <a:spcPts val="0"/>
              </a:spcAft>
              <a:buSzPts val="367"/>
              <a:buNone/>
              <a:defRPr sz="816"/>
            </a:lvl8pPr>
            <a:lvl9pPr indent="-228600" lvl="8" marL="4114800" algn="l">
              <a:lnSpc>
                <a:spcPct val="93000"/>
              </a:lnSpc>
              <a:spcBef>
                <a:spcPts val="261"/>
              </a:spcBef>
              <a:spcAft>
                <a:spcPts val="261"/>
              </a:spcAft>
              <a:buSzPts val="367"/>
              <a:buNone/>
              <a:defRPr sz="816"/>
            </a:lvl9pPr>
          </a:lstStyle>
          <a:p/>
        </p:txBody>
      </p:sp>
      <p:sp>
        <p:nvSpPr>
          <p:cNvPr id="69" name="Google Shape;69;p10"/>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image" Target="../media/image1.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08641" y="1604329"/>
            <a:ext cx="10968959" cy="4524955"/>
          </a:xfrm>
          <a:prstGeom prst="rect">
            <a:avLst/>
          </a:prstGeom>
          <a:noFill/>
          <a:ln>
            <a:noFill/>
          </a:ln>
        </p:spPr>
        <p:txBody>
          <a:bodyPr anchorCtr="0" anchor="t" bIns="0" lIns="0" spcFirstLastPara="1" rIns="0" wrap="square" tIns="0">
            <a:noAutofit/>
          </a:bodyPr>
          <a:lstStyle>
            <a:lvl1pPr indent="-311553" lvl="0" marL="457200" marR="0" rtl="0" algn="l">
              <a:lnSpc>
                <a:spcPct val="93000"/>
              </a:lnSpc>
              <a:spcBef>
                <a:spcPts val="0"/>
              </a:spcBef>
              <a:spcAft>
                <a:spcPts val="0"/>
              </a:spcAft>
              <a:buClr>
                <a:srgbClr val="000000"/>
              </a:buClr>
              <a:buSzPts val="1306"/>
              <a:buFont typeface="Noto Sans Symbols"/>
              <a:buChar char="●"/>
              <a:defRPr b="0" i="0" sz="2903" u="none" cap="none" strike="noStrike">
                <a:solidFill>
                  <a:srgbClr val="000000"/>
                </a:solidFill>
                <a:latin typeface="Arial"/>
                <a:ea typeface="Arial"/>
                <a:cs typeface="Arial"/>
                <a:sym typeface="Arial"/>
              </a:defRPr>
            </a:lvl1pPr>
            <a:lvl2pPr indent="-349567" lvl="1" marL="914400" marR="0" rtl="0" algn="l">
              <a:lnSpc>
                <a:spcPct val="93000"/>
              </a:lnSpc>
              <a:spcBef>
                <a:spcPts val="1293"/>
              </a:spcBef>
              <a:spcAft>
                <a:spcPts val="0"/>
              </a:spcAft>
              <a:buClr>
                <a:srgbClr val="000000"/>
              </a:buClr>
              <a:buSzPts val="1905"/>
              <a:buFont typeface="Noto Sans Symbols"/>
              <a:buChar char="−"/>
              <a:defRPr b="0" i="0" sz="2540" u="none" cap="none" strike="noStrike">
                <a:solidFill>
                  <a:srgbClr val="000000"/>
                </a:solidFill>
                <a:latin typeface="Arial"/>
                <a:ea typeface="Arial"/>
                <a:cs typeface="Arial"/>
                <a:sym typeface="Arial"/>
              </a:defRPr>
            </a:lvl2pPr>
            <a:lvl3pPr indent="-290807" lvl="2" marL="1371600" marR="0" rtl="0" algn="l">
              <a:lnSpc>
                <a:spcPct val="93000"/>
              </a:lnSpc>
              <a:spcBef>
                <a:spcPts val="1032"/>
              </a:spcBef>
              <a:spcAft>
                <a:spcPts val="0"/>
              </a:spcAft>
              <a:buClr>
                <a:srgbClr val="000000"/>
              </a:buClr>
              <a:buSzPts val="980"/>
              <a:buFont typeface="Noto Sans Symbols"/>
              <a:buChar char="●"/>
              <a:defRPr b="0" i="0" sz="2177" u="none" cap="none" strike="noStrike">
                <a:solidFill>
                  <a:srgbClr val="000000"/>
                </a:solidFill>
                <a:latin typeface="Arial"/>
                <a:ea typeface="Arial"/>
                <a:cs typeface="Arial"/>
                <a:sym typeface="Arial"/>
              </a:defRPr>
            </a:lvl3pPr>
            <a:lvl4pPr indent="-314991" lvl="3" marL="1828800" marR="0" rtl="0" algn="l">
              <a:lnSpc>
                <a:spcPct val="93000"/>
              </a:lnSpc>
              <a:spcBef>
                <a:spcPts val="771"/>
              </a:spcBef>
              <a:spcAft>
                <a:spcPts val="0"/>
              </a:spcAft>
              <a:buClr>
                <a:srgbClr val="000000"/>
              </a:buClr>
              <a:buSzPts val="1361"/>
              <a:buFont typeface="Noto Sans Symbols"/>
              <a:buChar char="−"/>
              <a:defRPr b="0" i="0" sz="1814" u="none" cap="none" strike="noStrike">
                <a:solidFill>
                  <a:srgbClr val="000000"/>
                </a:solidFill>
                <a:latin typeface="Arial"/>
                <a:ea typeface="Arial"/>
                <a:cs typeface="Arial"/>
                <a:sym typeface="Arial"/>
              </a:defRPr>
            </a:lvl4pPr>
            <a:lvl5pPr indent="-280435" lvl="4" marL="2286000" marR="0" rtl="0" algn="l">
              <a:lnSpc>
                <a:spcPct val="93000"/>
              </a:lnSpc>
              <a:spcBef>
                <a:spcPts val="522"/>
              </a:spcBef>
              <a:spcAft>
                <a:spcPts val="0"/>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5pPr>
            <a:lvl6pPr indent="-280435" lvl="5" marL="2743200" marR="0" rtl="0" algn="l">
              <a:lnSpc>
                <a:spcPct val="93000"/>
              </a:lnSpc>
              <a:spcBef>
                <a:spcPts val="261"/>
              </a:spcBef>
              <a:spcAft>
                <a:spcPts val="0"/>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6pPr>
            <a:lvl7pPr indent="-280435" lvl="6" marL="3200400" marR="0" rtl="0" algn="l">
              <a:lnSpc>
                <a:spcPct val="93000"/>
              </a:lnSpc>
              <a:spcBef>
                <a:spcPts val="261"/>
              </a:spcBef>
              <a:spcAft>
                <a:spcPts val="0"/>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7pPr>
            <a:lvl8pPr indent="-280435" lvl="7" marL="3657600" marR="0" rtl="0" algn="l">
              <a:lnSpc>
                <a:spcPct val="93000"/>
              </a:lnSpc>
              <a:spcBef>
                <a:spcPts val="261"/>
              </a:spcBef>
              <a:spcAft>
                <a:spcPts val="0"/>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8pPr>
            <a:lvl9pPr indent="-280435" lvl="8" marL="4114800" marR="0" rtl="0" algn="l">
              <a:lnSpc>
                <a:spcPct val="93000"/>
              </a:lnSpc>
              <a:spcBef>
                <a:spcPts val="261"/>
              </a:spcBef>
              <a:spcAft>
                <a:spcPts val="261"/>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9pPr>
          </a:lstStyle>
          <a:p/>
        </p:txBody>
      </p:sp>
      <p:sp>
        <p:nvSpPr>
          <p:cNvPr id="12" name="Google Shape;12;p1"/>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marR="0" rtl="0" algn="l">
              <a:lnSpc>
                <a:spcPct val="95000"/>
              </a:lnSpc>
              <a:spcBef>
                <a:spcPts val="0"/>
              </a:spcBef>
              <a:spcAft>
                <a:spcPts val="0"/>
              </a:spcAft>
              <a:buClr>
                <a:srgbClr val="000000"/>
              </a:buClr>
              <a:buSzPts val="1270"/>
              <a:buFont typeface="Noto Sans Symbols"/>
              <a:buNone/>
              <a:defRPr b="0" i="0" sz="127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marR="0" rtl="0" algn="ctr">
              <a:lnSpc>
                <a:spcPct val="95000"/>
              </a:lnSpc>
              <a:spcBef>
                <a:spcPts val="0"/>
              </a:spcBef>
              <a:spcAft>
                <a:spcPts val="0"/>
              </a:spcAft>
              <a:buClr>
                <a:srgbClr val="000000"/>
              </a:buClr>
              <a:buSzPts val="1270"/>
              <a:buFont typeface="Noto Sans Symbols"/>
              <a:buNone/>
              <a:defRPr b="0" i="0" sz="127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1pPr>
            <a:lvl2pPr indent="0" lvl="1"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2pPr>
            <a:lvl3pPr indent="0" lvl="2"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3pPr>
            <a:lvl4pPr indent="0" lvl="3"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4pPr>
            <a:lvl5pPr indent="0" lvl="4"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5pPr>
            <a:lvl6pPr indent="0" lvl="5"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6pPr>
            <a:lvl7pPr indent="0" lvl="6"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7pPr>
            <a:lvl8pPr indent="0" lvl="7"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8pPr>
            <a:lvl9pPr indent="0" lvl="8"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5"/>
          <p:cNvSpPr/>
          <p:nvPr/>
        </p:nvSpPr>
        <p:spPr>
          <a:xfrm>
            <a:off x="665697" y="5944936"/>
            <a:ext cx="6587499" cy="921076"/>
          </a:xfrm>
          <a:custGeom>
            <a:rect b="b" l="l" r="r" t="t"/>
            <a:pathLst>
              <a:path extrusionOk="0" h="337" w="7485">
                <a:moveTo>
                  <a:pt x="0" y="2"/>
                </a:moveTo>
                <a:lnTo>
                  <a:pt x="7485" y="337"/>
                </a:lnTo>
                <a:lnTo>
                  <a:pt x="5558" y="337"/>
                </a:lnTo>
                <a:lnTo>
                  <a:pt x="1" y="0"/>
                </a:lnTo>
              </a:path>
            </a:pathLst>
          </a:custGeom>
          <a:solidFill>
            <a:srgbClr val="FF9CBB">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61" name="Google Shape;161;p25"/>
          <p:cNvSpPr/>
          <p:nvPr/>
        </p:nvSpPr>
        <p:spPr>
          <a:xfrm>
            <a:off x="647623" y="5939011"/>
            <a:ext cx="492060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62" name="Google Shape;162;p25"/>
          <p:cNvSpPr/>
          <p:nvPr/>
        </p:nvSpPr>
        <p:spPr>
          <a:xfrm>
            <a:off x="-8056" y="5791253"/>
            <a:ext cx="4536419"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163" name="Google Shape;163;p25"/>
          <p:cNvCxnSpPr/>
          <p:nvPr/>
        </p:nvCxnSpPr>
        <p:spPr>
          <a:xfrm>
            <a:off x="-12316" y="5787739"/>
            <a:ext cx="4540679" cy="1084383"/>
          </a:xfrm>
          <a:prstGeom prst="straightConnector1">
            <a:avLst/>
          </a:prstGeom>
          <a:noFill/>
          <a:ln cap="flat" cmpd="sng" w="12050">
            <a:solidFill>
              <a:srgbClr val="FF93B6"/>
            </a:solidFill>
            <a:prstDash val="solid"/>
            <a:miter lim="800000"/>
            <a:headEnd len="sm" w="sm" type="none"/>
            <a:tailEnd len="sm" w="sm" type="none"/>
          </a:ln>
        </p:spPr>
      </p:cxnSp>
      <p:sp>
        <p:nvSpPr>
          <p:cNvPr id="164" name="Google Shape;164;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5" name="Google Shape;165;p25"/>
          <p:cNvSpPr txBox="1"/>
          <p:nvPr>
            <p:ph idx="1" type="body"/>
          </p:nvPr>
        </p:nvSpPr>
        <p:spPr>
          <a:xfrm>
            <a:off x="609600" y="1481329"/>
            <a:ext cx="10972800" cy="4525963"/>
          </a:xfrm>
          <a:prstGeom prst="rect">
            <a:avLst/>
          </a:prstGeom>
          <a:noFill/>
          <a:ln>
            <a:noFill/>
          </a:ln>
        </p:spPr>
        <p:txBody>
          <a:bodyPr anchorCtr="0" anchor="t" bIns="45700" lIns="91425" spcFirstLastPara="1" rIns="91425" wrap="square" tIns="45700">
            <a:norm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66" name="Google Shape;166;p25"/>
          <p:cNvSpPr txBox="1"/>
          <p:nvPr>
            <p:ph idx="10" type="dt"/>
          </p:nvPr>
        </p:nvSpPr>
        <p:spPr>
          <a:xfrm>
            <a:off x="8969376" y="6407944"/>
            <a:ext cx="256032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67" name="Google Shape;167;p25"/>
          <p:cNvSpPr txBox="1"/>
          <p:nvPr>
            <p:ph idx="11" type="ftr"/>
          </p:nvPr>
        </p:nvSpPr>
        <p:spPr>
          <a:xfrm>
            <a:off x="5840097" y="6407945"/>
            <a:ext cx="3134241"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68" name="Google Shape;168;p25"/>
          <p:cNvSpPr txBox="1"/>
          <p:nvPr>
            <p:ph idx="12" type="sldNum"/>
          </p:nvPr>
        </p:nvSpPr>
        <p:spPr>
          <a:xfrm>
            <a:off x="11529696" y="6407945"/>
            <a:ext cx="48768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00">
                <a:solidFill>
                  <a:schemeClr val="dk1"/>
                </a:solidFill>
                <a:latin typeface="Lucida Sans"/>
                <a:ea typeface="Lucida Sans"/>
                <a:cs typeface="Lucida Sans"/>
                <a:sym typeface="Lucida Sans"/>
              </a:defRPr>
            </a:lvl1pPr>
            <a:lvl2pPr indent="0" lvl="1" marL="0" marR="0" rtl="0" algn="r">
              <a:spcBef>
                <a:spcPts val="0"/>
              </a:spcBef>
              <a:buNone/>
              <a:defRPr b="0" sz="1000">
                <a:solidFill>
                  <a:schemeClr val="dk1"/>
                </a:solidFill>
                <a:latin typeface="Lucida Sans"/>
                <a:ea typeface="Lucida Sans"/>
                <a:cs typeface="Lucida Sans"/>
                <a:sym typeface="Lucida Sans"/>
              </a:defRPr>
            </a:lvl2pPr>
            <a:lvl3pPr indent="0" lvl="2" marL="0" marR="0" rtl="0" algn="r">
              <a:spcBef>
                <a:spcPts val="0"/>
              </a:spcBef>
              <a:buNone/>
              <a:defRPr b="0" sz="1000">
                <a:solidFill>
                  <a:schemeClr val="dk1"/>
                </a:solidFill>
                <a:latin typeface="Lucida Sans"/>
                <a:ea typeface="Lucida Sans"/>
                <a:cs typeface="Lucida Sans"/>
                <a:sym typeface="Lucida Sans"/>
              </a:defRPr>
            </a:lvl3pPr>
            <a:lvl4pPr indent="0" lvl="3" marL="0" marR="0" rtl="0" algn="r">
              <a:spcBef>
                <a:spcPts val="0"/>
              </a:spcBef>
              <a:buNone/>
              <a:defRPr b="0" sz="1000">
                <a:solidFill>
                  <a:schemeClr val="dk1"/>
                </a:solidFill>
                <a:latin typeface="Lucida Sans"/>
                <a:ea typeface="Lucida Sans"/>
                <a:cs typeface="Lucida Sans"/>
                <a:sym typeface="Lucida Sans"/>
              </a:defRPr>
            </a:lvl4pPr>
            <a:lvl5pPr indent="0" lvl="4" marL="0" marR="0" rtl="0" algn="r">
              <a:spcBef>
                <a:spcPts val="0"/>
              </a:spcBef>
              <a:buNone/>
              <a:defRPr b="0" sz="1000">
                <a:solidFill>
                  <a:schemeClr val="dk1"/>
                </a:solidFill>
                <a:latin typeface="Lucida Sans"/>
                <a:ea typeface="Lucida Sans"/>
                <a:cs typeface="Lucida Sans"/>
                <a:sym typeface="Lucida Sans"/>
              </a:defRPr>
            </a:lvl5pPr>
            <a:lvl6pPr indent="0" lvl="5" marL="0" marR="0" rtl="0" algn="r">
              <a:spcBef>
                <a:spcPts val="0"/>
              </a:spcBef>
              <a:buNone/>
              <a:defRPr b="0" sz="1000">
                <a:solidFill>
                  <a:schemeClr val="dk1"/>
                </a:solidFill>
                <a:latin typeface="Lucida Sans"/>
                <a:ea typeface="Lucida Sans"/>
                <a:cs typeface="Lucida Sans"/>
                <a:sym typeface="Lucida Sans"/>
              </a:defRPr>
            </a:lvl6pPr>
            <a:lvl7pPr indent="0" lvl="6" marL="0" marR="0" rtl="0" algn="r">
              <a:spcBef>
                <a:spcPts val="0"/>
              </a:spcBef>
              <a:buNone/>
              <a:defRPr b="0" sz="1000">
                <a:solidFill>
                  <a:schemeClr val="dk1"/>
                </a:solidFill>
                <a:latin typeface="Lucida Sans"/>
                <a:ea typeface="Lucida Sans"/>
                <a:cs typeface="Lucida Sans"/>
                <a:sym typeface="Lucida Sans"/>
              </a:defRPr>
            </a:lvl7pPr>
            <a:lvl8pPr indent="0" lvl="7" marL="0" marR="0" rtl="0" algn="r">
              <a:spcBef>
                <a:spcPts val="0"/>
              </a:spcBef>
              <a:buNone/>
              <a:defRPr b="0" sz="1000">
                <a:solidFill>
                  <a:schemeClr val="dk1"/>
                </a:solidFill>
                <a:latin typeface="Lucida Sans"/>
                <a:ea typeface="Lucida Sans"/>
                <a:cs typeface="Lucida Sans"/>
                <a:sym typeface="Lucida Sans"/>
              </a:defRPr>
            </a:lvl8pPr>
            <a:lvl9pPr indent="0" lvl="8" marL="0" marR="0" rtl="0" algn="r">
              <a:spcBef>
                <a:spcPts val="0"/>
              </a:spcBef>
              <a:buNone/>
              <a:defRPr b="0" sz="1000">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3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4" name="Google Shape;254;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6" name="Google Shape;256;p3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7" name="Google Shape;257;p3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www.classtools.net/random-name-picker/89_VjeeW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https://www.youtube.com/watch?v=6gWX2chGpO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9"/>
          <p:cNvSpPr txBox="1"/>
          <p:nvPr>
            <p:ph idx="1" type="body"/>
          </p:nvPr>
        </p:nvSpPr>
        <p:spPr>
          <a:xfrm>
            <a:off x="405202" y="471954"/>
            <a:ext cx="11381596" cy="1624860"/>
          </a:xfrm>
          <a:prstGeom prst="rect">
            <a:avLst/>
          </a:prstGeom>
          <a:noFill/>
          <a:ln>
            <a:noFill/>
          </a:ln>
        </p:spPr>
        <p:txBody>
          <a:bodyPr anchorCtr="0" anchor="t" bIns="0" lIns="0" spcFirstLastPara="1" rIns="0" wrap="square" tIns="0">
            <a:noAutofit/>
          </a:bodyPr>
          <a:lstStyle/>
          <a:p>
            <a:pPr indent="-293797" lvl="0" marL="391729" rtl="0" algn="l">
              <a:lnSpc>
                <a:spcPct val="93000"/>
              </a:lnSpc>
              <a:spcBef>
                <a:spcPts val="0"/>
              </a:spcBef>
              <a:spcAft>
                <a:spcPts val="0"/>
              </a:spcAft>
              <a:buSzPts val="1260"/>
              <a:buFont typeface="Noto Sans Symbols"/>
              <a:buNone/>
            </a:pPr>
            <a:r>
              <a:rPr lang="en-GB" sz="2800">
                <a:solidFill>
                  <a:srgbClr val="FF0000"/>
                </a:solidFill>
                <a:latin typeface="Calibri"/>
                <a:ea typeface="Calibri"/>
                <a:cs typeface="Calibri"/>
                <a:sym typeface="Calibri"/>
              </a:rPr>
              <a:t>Learning Intention:</a:t>
            </a:r>
            <a:endParaRPr/>
          </a:p>
          <a:p>
            <a:pPr indent="-293797" lvl="0" marL="391729" rtl="0" algn="l">
              <a:lnSpc>
                <a:spcPct val="93000"/>
              </a:lnSpc>
              <a:spcBef>
                <a:spcPts val="1293"/>
              </a:spcBef>
              <a:spcAft>
                <a:spcPts val="0"/>
              </a:spcAft>
              <a:buSzPts val="1260"/>
              <a:buChar char="●"/>
            </a:pPr>
            <a:r>
              <a:rPr lang="en-GB" sz="2800">
                <a:latin typeface="Calibri"/>
                <a:ea typeface="Calibri"/>
                <a:cs typeface="Calibri"/>
                <a:sym typeface="Calibri"/>
              </a:rPr>
              <a:t>Today we are considering if religion and science are compatible. </a:t>
            </a:r>
            <a:endParaRPr/>
          </a:p>
          <a:p>
            <a:pPr indent="-213787" lvl="0" marL="391729" rtl="0" algn="l">
              <a:lnSpc>
                <a:spcPct val="93000"/>
              </a:lnSpc>
              <a:spcBef>
                <a:spcPts val="1293"/>
              </a:spcBef>
              <a:spcAft>
                <a:spcPts val="0"/>
              </a:spcAft>
              <a:buSzPts val="1260"/>
              <a:buNone/>
            </a:pPr>
            <a:r>
              <a:t/>
            </a:r>
            <a:endParaRPr sz="2800">
              <a:solidFill>
                <a:srgbClr val="FF0000"/>
              </a:solidFill>
              <a:latin typeface="Calibri"/>
              <a:ea typeface="Calibri"/>
              <a:cs typeface="Calibri"/>
              <a:sym typeface="Calibri"/>
            </a:endParaRPr>
          </a:p>
          <a:p>
            <a:pPr indent="-293797" lvl="0" marL="391729" rtl="0" algn="l">
              <a:lnSpc>
                <a:spcPct val="93000"/>
              </a:lnSpc>
              <a:spcBef>
                <a:spcPts val="1293"/>
              </a:spcBef>
              <a:spcAft>
                <a:spcPts val="0"/>
              </a:spcAft>
              <a:buSzPts val="1260"/>
              <a:buChar char="●"/>
            </a:pPr>
            <a:r>
              <a:rPr lang="en-GB" sz="2800">
                <a:solidFill>
                  <a:srgbClr val="FF0000"/>
                </a:solidFill>
                <a:latin typeface="Calibri"/>
                <a:ea typeface="Calibri"/>
                <a:cs typeface="Calibri"/>
                <a:sym typeface="Calibri"/>
              </a:rPr>
              <a:t>Success criteria: </a:t>
            </a:r>
            <a:endParaRPr/>
          </a:p>
          <a:p>
            <a:pPr indent="0" lvl="0" marL="97932" rtl="0" algn="l">
              <a:lnSpc>
                <a:spcPct val="93000"/>
              </a:lnSpc>
              <a:spcBef>
                <a:spcPts val="1293"/>
              </a:spcBef>
              <a:spcAft>
                <a:spcPts val="0"/>
              </a:spcAft>
              <a:buSzPts val="1260"/>
              <a:buNone/>
            </a:pPr>
            <a:r>
              <a:rPr lang="en-GB" sz="2800">
                <a:latin typeface="Calibri"/>
                <a:ea typeface="Calibri"/>
                <a:cs typeface="Calibri"/>
                <a:sym typeface="Calibri"/>
              </a:rPr>
              <a:t>By the end of the lesson I will be able to:</a:t>
            </a:r>
            <a:endParaRPr sz="2800">
              <a:latin typeface="Calibri"/>
              <a:ea typeface="Calibri"/>
              <a:cs typeface="Calibri"/>
              <a:sym typeface="Calibri"/>
            </a:endParaRPr>
          </a:p>
          <a:p>
            <a:pPr indent="-293797" lvl="0" marL="391729" rtl="0" algn="l">
              <a:lnSpc>
                <a:spcPct val="93000"/>
              </a:lnSpc>
              <a:spcBef>
                <a:spcPts val="1293"/>
              </a:spcBef>
              <a:spcAft>
                <a:spcPts val="0"/>
              </a:spcAft>
              <a:buSzPts val="1260"/>
              <a:buChar char="●"/>
            </a:pPr>
            <a:r>
              <a:rPr lang="en-GB" sz="2800">
                <a:latin typeface="Calibri"/>
                <a:ea typeface="Calibri"/>
                <a:cs typeface="Calibri"/>
                <a:sym typeface="Calibri"/>
              </a:rPr>
              <a:t>Understand the arguments that both agree and disagree with this idea. </a:t>
            </a:r>
            <a:endParaRPr/>
          </a:p>
          <a:p>
            <a:pPr indent="-293797" lvl="0" marL="391729" rtl="0" algn="l">
              <a:lnSpc>
                <a:spcPct val="93000"/>
              </a:lnSpc>
              <a:spcBef>
                <a:spcPts val="1293"/>
              </a:spcBef>
              <a:spcAft>
                <a:spcPts val="0"/>
              </a:spcAft>
              <a:buSzPts val="1260"/>
              <a:buChar char="●"/>
            </a:pPr>
            <a:r>
              <a:rPr lang="en-GB" sz="2800">
                <a:latin typeface="Calibri"/>
                <a:ea typeface="Calibri"/>
                <a:cs typeface="Calibri"/>
                <a:sym typeface="Calibri"/>
              </a:rPr>
              <a:t>Have thought more deeply about my own opinion. </a:t>
            </a:r>
            <a:endParaRPr/>
          </a:p>
        </p:txBody>
      </p:sp>
      <p:pic>
        <p:nvPicPr>
          <p:cNvPr id="333" name="Google Shape;333;p49"/>
          <p:cNvPicPr preferRelativeResize="0"/>
          <p:nvPr/>
        </p:nvPicPr>
        <p:blipFill rotWithShape="1">
          <a:blip r:embed="rId3">
            <a:alphaModFix/>
          </a:blip>
          <a:srcRect b="0" l="0" r="0" t="0"/>
          <a:stretch/>
        </p:blipFill>
        <p:spPr>
          <a:xfrm>
            <a:off x="6781548" y="4611858"/>
            <a:ext cx="5005250" cy="18594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8"/>
          <p:cNvSpPr txBox="1"/>
          <p:nvPr/>
        </p:nvSpPr>
        <p:spPr>
          <a:xfrm>
            <a:off x="1030352" y="664948"/>
            <a:ext cx="5324169"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So as we finish this unit lets think about our own beliefs, see if our views have changed.</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Imagine there is a line going down the classroom. Place yourself on the line depending on whether you believe in God or not.</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closer to the window that you are the more convinced you are that he exists.</a:t>
            </a:r>
            <a:endParaRPr/>
          </a:p>
        </p:txBody>
      </p:sp>
      <p:cxnSp>
        <p:nvCxnSpPr>
          <p:cNvPr id="401" name="Google Shape;401;p58"/>
          <p:cNvCxnSpPr/>
          <p:nvPr/>
        </p:nvCxnSpPr>
        <p:spPr>
          <a:xfrm flipH="1">
            <a:off x="8273845" y="457200"/>
            <a:ext cx="1" cy="5678477"/>
          </a:xfrm>
          <a:prstGeom prst="straightConnector1">
            <a:avLst/>
          </a:prstGeom>
          <a:noFill/>
          <a:ln cap="flat" cmpd="sng" w="38100">
            <a:solidFill>
              <a:schemeClr val="dk1"/>
            </a:solidFill>
            <a:prstDash val="solid"/>
            <a:miter lim="800000"/>
            <a:headEnd len="sm" w="sm" type="none"/>
            <a:tailEnd len="sm" w="sm" type="none"/>
          </a:ln>
        </p:spPr>
      </p:cxnSp>
      <p:sp>
        <p:nvSpPr>
          <p:cNvPr id="402" name="Google Shape;402;p58"/>
          <p:cNvSpPr txBox="1"/>
          <p:nvPr/>
        </p:nvSpPr>
        <p:spPr>
          <a:xfrm>
            <a:off x="8657302" y="249751"/>
            <a:ext cx="1917291" cy="83099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Very sure God exists</a:t>
            </a:r>
            <a:endParaRPr/>
          </a:p>
        </p:txBody>
      </p:sp>
      <p:sp>
        <p:nvSpPr>
          <p:cNvPr id="403" name="Google Shape;403;p58"/>
          <p:cNvSpPr txBox="1"/>
          <p:nvPr/>
        </p:nvSpPr>
        <p:spPr>
          <a:xfrm>
            <a:off x="8657302" y="5657069"/>
            <a:ext cx="2020530" cy="83099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Very sure God does not exist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9"/>
          <p:cNvPicPr preferRelativeResize="0"/>
          <p:nvPr/>
        </p:nvPicPr>
        <p:blipFill rotWithShape="1">
          <a:blip r:embed="rId3">
            <a:alphaModFix/>
          </a:blip>
          <a:srcRect b="0" l="31092" r="0" t="28046"/>
          <a:stretch/>
        </p:blipFill>
        <p:spPr>
          <a:xfrm>
            <a:off x="7493554" y="1513491"/>
            <a:ext cx="4328129" cy="3389586"/>
          </a:xfrm>
          <a:prstGeom prst="rect">
            <a:avLst/>
          </a:prstGeom>
          <a:noFill/>
          <a:ln>
            <a:noFill/>
          </a:ln>
        </p:spPr>
      </p:pic>
      <p:pic>
        <p:nvPicPr>
          <p:cNvPr id="409" name="Google Shape;409;p59"/>
          <p:cNvPicPr preferRelativeResize="0"/>
          <p:nvPr/>
        </p:nvPicPr>
        <p:blipFill rotWithShape="1">
          <a:blip r:embed="rId4">
            <a:alphaModFix/>
          </a:blip>
          <a:srcRect b="11495" l="0" r="6809" t="28965"/>
          <a:stretch/>
        </p:blipFill>
        <p:spPr>
          <a:xfrm>
            <a:off x="419920" y="1513491"/>
            <a:ext cx="7073634" cy="33895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0"/>
          <p:cNvSpPr txBox="1"/>
          <p:nvPr/>
        </p:nvSpPr>
        <p:spPr>
          <a:xfrm>
            <a:off x="238538" y="318053"/>
            <a:ext cx="2157821" cy="523220"/>
          </a:xfrm>
          <a:prstGeom prst="rect">
            <a:avLst/>
          </a:prstGeom>
          <a:noFill/>
          <a:ln cap="flat" cmpd="sng" w="57150">
            <a:solidFill>
              <a:srgbClr val="60C89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Homework.</a:t>
            </a:r>
            <a:endParaRPr b="0" i="0" sz="2800" u="none" cap="none" strike="noStrike">
              <a:solidFill>
                <a:srgbClr val="000000"/>
              </a:solidFill>
              <a:latin typeface="Calibri"/>
              <a:ea typeface="Calibri"/>
              <a:cs typeface="Calibri"/>
              <a:sym typeface="Calibri"/>
            </a:endParaRPr>
          </a:p>
        </p:txBody>
      </p:sp>
      <p:pic>
        <p:nvPicPr>
          <p:cNvPr descr="Text&#10;&#10;Description automatically generated" id="339" name="Google Shape;339;p50"/>
          <p:cNvPicPr preferRelativeResize="0"/>
          <p:nvPr/>
        </p:nvPicPr>
        <p:blipFill rotWithShape="1">
          <a:blip r:embed="rId3">
            <a:alphaModFix/>
          </a:blip>
          <a:srcRect b="0" l="0" r="0" t="0"/>
          <a:stretch/>
        </p:blipFill>
        <p:spPr>
          <a:xfrm>
            <a:off x="3151482" y="318053"/>
            <a:ext cx="8516539" cy="4734586"/>
          </a:xfrm>
          <a:prstGeom prst="rect">
            <a:avLst/>
          </a:prstGeom>
          <a:noFill/>
          <a:ln>
            <a:noFill/>
          </a:ln>
        </p:spPr>
      </p:pic>
      <p:sp>
        <p:nvSpPr>
          <p:cNvPr id="340" name="Google Shape;340;p50"/>
          <p:cNvSpPr/>
          <p:nvPr/>
        </p:nvSpPr>
        <p:spPr>
          <a:xfrm>
            <a:off x="2764221" y="5934670"/>
            <a:ext cx="6096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sng" cap="none" strike="noStrike">
                <a:solidFill>
                  <a:schemeClr val="hlink"/>
                </a:solidFill>
                <a:latin typeface="Arial"/>
                <a:ea typeface="Arial"/>
                <a:cs typeface="Arial"/>
                <a:sym typeface="Arial"/>
                <a:hlinkClick r:id="rId4"/>
              </a:rPr>
              <a:t>https://www.classtools.net/random-name-picker/89_VjeeWh</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1"/>
          <p:cNvSpPr/>
          <p:nvPr/>
        </p:nvSpPr>
        <p:spPr>
          <a:xfrm>
            <a:off x="412953" y="1121661"/>
            <a:ext cx="11520741"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Existence of God mandatory content.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Does God exist?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arguments/theories do religious people use to prove the existence of God? </a:t>
            </a:r>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evidence do religious people use to support these arguments/theories? </a:t>
            </a:r>
            <a:endParaRPr/>
          </a:p>
          <a:p>
            <a:pPr indent="0" lvl="0" marL="0" marR="0" rtl="0" algn="l">
              <a:lnSpc>
                <a:spcPct val="100000"/>
              </a:lnSpc>
              <a:spcBef>
                <a:spcPts val="0"/>
              </a:spcBef>
              <a:spcAft>
                <a:spcPts val="0"/>
              </a:spcAft>
              <a:buClr>
                <a:srgbClr val="4472C4"/>
              </a:buClr>
              <a:buSzPts val="2400"/>
              <a:buFont typeface="Calibri"/>
              <a:buNone/>
            </a:pPr>
            <a:r>
              <a:rPr b="1" i="0" lang="en-GB" sz="2400" u="none" cap="none" strike="noStrike">
                <a:solidFill>
                  <a:srgbClr val="4472C4"/>
                </a:solidFill>
                <a:latin typeface="Calibri"/>
                <a:ea typeface="Calibri"/>
                <a:cs typeface="Calibri"/>
                <a:sym typeface="Calibri"/>
              </a:rPr>
              <a:t>. </a:t>
            </a:r>
            <a:r>
              <a:rPr b="0" i="0" lang="en-GB" sz="2400" u="none" cap="none" strike="noStrike">
                <a:solidFill>
                  <a:srgbClr val="4472C4"/>
                </a:solidFill>
                <a:latin typeface="Calibri"/>
                <a:ea typeface="Calibri"/>
                <a:cs typeface="Calibri"/>
                <a:sym typeface="Calibri"/>
              </a:rPr>
              <a:t>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arguments/theories do non-religious people use to challenge the existence of God?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evidence do non-religious people use to support these arguments/theories?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FF00"/>
              </a:buClr>
              <a:buSzPts val="2400"/>
              <a:buFont typeface="Calibri"/>
              <a:buNone/>
            </a:pPr>
            <a:r>
              <a:rPr b="0" i="0" lang="en-GB" sz="2400" u="none" cap="none" strike="noStrike">
                <a:solidFill>
                  <a:srgbClr val="FFFF00"/>
                </a:solidFill>
                <a:latin typeface="Calibri"/>
                <a:ea typeface="Calibri"/>
                <a:cs typeface="Calibri"/>
                <a:sym typeface="Calibri"/>
              </a:rPr>
              <a:t>.</a:t>
            </a:r>
            <a:r>
              <a:rPr b="0" i="0" lang="en-GB" sz="2400" u="none" cap="none" strike="noStrike">
                <a:solidFill>
                  <a:srgbClr val="FF5050"/>
                </a:solidFill>
                <a:latin typeface="Calibri"/>
                <a:ea typeface="Calibri"/>
                <a:cs typeface="Calibri"/>
                <a:sym typeface="Calibri"/>
              </a:rPr>
              <a:t> </a:t>
            </a:r>
            <a:r>
              <a:rPr b="0" i="0" lang="en-GB" sz="2400" u="none" cap="none" strike="noStrike">
                <a:solidFill>
                  <a:srgbClr val="FF66CC"/>
                </a:solidFill>
                <a:latin typeface="Calibri"/>
                <a:ea typeface="Calibri"/>
                <a:cs typeface="Calibri"/>
                <a:sym typeface="Calibri"/>
              </a:rPr>
              <a:t>Can either religious or non-religious arguments/theories provide conclusive proof about the existence of God? </a:t>
            </a:r>
            <a:endParaRPr/>
          </a:p>
        </p:txBody>
      </p:sp>
      <p:sp>
        <p:nvSpPr>
          <p:cNvPr id="346" name="Google Shape;346;p51"/>
          <p:cNvSpPr txBox="1"/>
          <p:nvPr/>
        </p:nvSpPr>
        <p:spPr>
          <a:xfrm>
            <a:off x="4101550" y="294467"/>
            <a:ext cx="3756091" cy="523220"/>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mandatory content</a:t>
            </a:r>
            <a:endParaRPr/>
          </a:p>
        </p:txBody>
      </p:sp>
      <p:sp>
        <p:nvSpPr>
          <p:cNvPr id="347" name="Google Shape;347;p51"/>
          <p:cNvSpPr/>
          <p:nvPr/>
        </p:nvSpPr>
        <p:spPr>
          <a:xfrm>
            <a:off x="131857" y="4873336"/>
            <a:ext cx="11887200" cy="1445945"/>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2"/>
          <p:cNvSpPr/>
          <p:nvPr/>
        </p:nvSpPr>
        <p:spPr>
          <a:xfrm>
            <a:off x="162912" y="1106408"/>
            <a:ext cx="5614434" cy="1681174"/>
          </a:xfrm>
          <a:prstGeom prst="wedgeRoundRectCallout">
            <a:avLst>
              <a:gd fmla="val -5207" name="adj1"/>
              <a:gd fmla="val 61168" name="adj2"/>
              <a:gd fmla="val 16667" name="adj3"/>
            </a:avLst>
          </a:prstGeom>
          <a:solidFill>
            <a:srgbClr val="00B0F0">
              <a:alpha val="67058"/>
            </a:srgb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rgbClr val="000000"/>
                </a:solidFill>
                <a:latin typeface="Arial"/>
                <a:ea typeface="Arial"/>
                <a:cs typeface="Arial"/>
                <a:sym typeface="Arial"/>
              </a:rPr>
              <a:t>“Expose every belief to the light of reason, discourse, facts, scientific observations; question everything, be sceptical because this is the only chance at life you will ever get.”</a:t>
            </a:r>
            <a:endParaRPr/>
          </a:p>
          <a:p>
            <a:pPr indent="0" lvl="0" marL="0" marR="0" rtl="0" algn="ctr">
              <a:spcBef>
                <a:spcPts val="0"/>
              </a:spcBef>
              <a:spcAft>
                <a:spcPts val="0"/>
              </a:spcAft>
              <a:buNone/>
            </a:pPr>
            <a:r>
              <a:rPr b="0" i="0" lang="en-GB" sz="2000" u="none" cap="none" strike="noStrike">
                <a:solidFill>
                  <a:srgbClr val="000000"/>
                </a:solidFill>
                <a:latin typeface="Arial"/>
                <a:ea typeface="Arial"/>
                <a:cs typeface="Arial"/>
                <a:sym typeface="Arial"/>
              </a:rPr>
              <a:t>James Randi </a:t>
            </a:r>
            <a:endParaRPr b="0" i="0" sz="2000" u="none" cap="none" strike="noStrike">
              <a:solidFill>
                <a:srgbClr val="000000"/>
              </a:solidFill>
              <a:latin typeface="Arial"/>
              <a:ea typeface="Arial"/>
              <a:cs typeface="Arial"/>
              <a:sym typeface="Arial"/>
            </a:endParaRPr>
          </a:p>
        </p:txBody>
      </p:sp>
      <p:sp>
        <p:nvSpPr>
          <p:cNvPr id="353" name="Google Shape;353;p52"/>
          <p:cNvSpPr/>
          <p:nvPr/>
        </p:nvSpPr>
        <p:spPr>
          <a:xfrm>
            <a:off x="6642554" y="149682"/>
            <a:ext cx="5458810" cy="1771112"/>
          </a:xfrm>
          <a:prstGeom prst="wedgeRoundRectCallout">
            <a:avLst>
              <a:gd fmla="val 811" name="adj1"/>
              <a:gd fmla="val 80200" name="adj2"/>
              <a:gd fmla="val 16667" name="adj3"/>
            </a:avLst>
          </a:prstGeom>
          <a:solidFill>
            <a:srgbClr val="8383E0">
              <a:alpha val="67058"/>
            </a:srgb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‘Faith is the great cop-out, the great excuse to evade the need to think and evaluate evidence. Faith is belief in spite of, even perhaps because of, the lack of evidence.’</a:t>
            </a:r>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Richard Dawkins</a:t>
            </a:r>
            <a:endParaRPr/>
          </a:p>
        </p:txBody>
      </p:sp>
      <p:sp>
        <p:nvSpPr>
          <p:cNvPr id="354" name="Google Shape;354;p52"/>
          <p:cNvSpPr/>
          <p:nvPr/>
        </p:nvSpPr>
        <p:spPr>
          <a:xfrm>
            <a:off x="7172056" y="4062540"/>
            <a:ext cx="2423232" cy="1650997"/>
          </a:xfrm>
          <a:prstGeom prst="wedgeRoundRectCallout">
            <a:avLst>
              <a:gd fmla="val 81829" name="adj1"/>
              <a:gd fmla="val -27951" name="adj2"/>
              <a:gd fmla="val 16667" name="adj3"/>
            </a:avLst>
          </a:prstGeom>
          <a:solidFill>
            <a:srgbClr val="009972">
              <a:alpha val="67058"/>
            </a:srgb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'Science without </a:t>
            </a:r>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religion is lame,</a:t>
            </a:r>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religion without </a:t>
            </a:r>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science is blind.‘</a:t>
            </a:r>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Albert Einstein </a:t>
            </a:r>
            <a:endParaRPr b="0" i="0" sz="2000" u="none" cap="none" strike="noStrike">
              <a:solidFill>
                <a:srgbClr val="000000"/>
              </a:solidFill>
              <a:latin typeface="Arial"/>
              <a:ea typeface="Arial"/>
              <a:cs typeface="Arial"/>
              <a:sym typeface="Arial"/>
            </a:endParaRPr>
          </a:p>
        </p:txBody>
      </p:sp>
      <p:pic>
        <p:nvPicPr>
          <p:cNvPr id="355" name="Google Shape;355;p52"/>
          <p:cNvPicPr preferRelativeResize="0"/>
          <p:nvPr/>
        </p:nvPicPr>
        <p:blipFill rotWithShape="1">
          <a:blip r:embed="rId3">
            <a:alphaModFix/>
          </a:blip>
          <a:srcRect b="0" l="0" r="0" t="0"/>
          <a:stretch/>
        </p:blipFill>
        <p:spPr>
          <a:xfrm>
            <a:off x="10477194" y="3780829"/>
            <a:ext cx="1514475" cy="1943100"/>
          </a:xfrm>
          <a:prstGeom prst="rect">
            <a:avLst/>
          </a:prstGeom>
          <a:noFill/>
          <a:ln>
            <a:noFill/>
          </a:ln>
        </p:spPr>
      </p:pic>
      <p:pic>
        <p:nvPicPr>
          <p:cNvPr id="356" name="Google Shape;356;p52"/>
          <p:cNvPicPr preferRelativeResize="0"/>
          <p:nvPr/>
        </p:nvPicPr>
        <p:blipFill rotWithShape="1">
          <a:blip r:embed="rId4">
            <a:alphaModFix/>
          </a:blip>
          <a:srcRect b="0" l="17900" r="17182" t="0"/>
          <a:stretch/>
        </p:blipFill>
        <p:spPr>
          <a:xfrm>
            <a:off x="7579631" y="2047541"/>
            <a:ext cx="1608083" cy="1590675"/>
          </a:xfrm>
          <a:prstGeom prst="rect">
            <a:avLst/>
          </a:prstGeom>
          <a:noFill/>
          <a:ln>
            <a:noFill/>
          </a:ln>
        </p:spPr>
      </p:pic>
      <p:pic>
        <p:nvPicPr>
          <p:cNvPr id="357" name="Google Shape;357;p52"/>
          <p:cNvPicPr preferRelativeResize="0"/>
          <p:nvPr/>
        </p:nvPicPr>
        <p:blipFill rotWithShape="1">
          <a:blip r:embed="rId5">
            <a:alphaModFix/>
          </a:blip>
          <a:srcRect b="0" l="0" r="0" t="0"/>
          <a:stretch/>
        </p:blipFill>
        <p:spPr>
          <a:xfrm>
            <a:off x="3210911" y="2842879"/>
            <a:ext cx="1211249" cy="1362655"/>
          </a:xfrm>
          <a:prstGeom prst="rect">
            <a:avLst/>
          </a:prstGeom>
          <a:noFill/>
          <a:ln>
            <a:noFill/>
          </a:ln>
        </p:spPr>
      </p:pic>
      <p:sp>
        <p:nvSpPr>
          <p:cNvPr id="358" name="Google Shape;358;p52"/>
          <p:cNvSpPr/>
          <p:nvPr/>
        </p:nvSpPr>
        <p:spPr>
          <a:xfrm>
            <a:off x="162911" y="136554"/>
            <a:ext cx="6096000" cy="707886"/>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1" i="0" lang="en-GB" sz="2000" u="none" cap="none" strike="noStrike">
                <a:solidFill>
                  <a:srgbClr val="000000"/>
                </a:solidFill>
                <a:latin typeface="Calibri"/>
                <a:ea typeface="Calibri"/>
                <a:cs typeface="Calibri"/>
                <a:sym typeface="Calibri"/>
              </a:rPr>
              <a:t>What are the following quotations saying about science and religion? Which one to you agree with the most?</a:t>
            </a:r>
            <a:endParaRPr b="1" i="0" sz="2000" u="none" cap="none" strike="noStrike">
              <a:solidFill>
                <a:srgbClr val="000000"/>
              </a:solidFill>
              <a:latin typeface="Calibri"/>
              <a:ea typeface="Calibri"/>
              <a:cs typeface="Calibri"/>
              <a:sym typeface="Calibri"/>
            </a:endParaRPr>
          </a:p>
        </p:txBody>
      </p:sp>
      <p:sp>
        <p:nvSpPr>
          <p:cNvPr id="359" name="Google Shape;359;p52"/>
          <p:cNvSpPr/>
          <p:nvPr/>
        </p:nvSpPr>
        <p:spPr>
          <a:xfrm>
            <a:off x="162911" y="4447308"/>
            <a:ext cx="4949416" cy="1921759"/>
          </a:xfrm>
          <a:prstGeom prst="wedgeRoundRectCallout">
            <a:avLst>
              <a:gd fmla="val 55586" name="adj1"/>
              <a:gd fmla="val 61419" name="adj2"/>
              <a:gd fmla="val 16667" name="adj3"/>
            </a:avLst>
          </a:prstGeom>
          <a:solidFill>
            <a:srgbClr val="EADD36"/>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202124"/>
                </a:solidFill>
                <a:latin typeface="arial"/>
                <a:ea typeface="arial"/>
                <a:cs typeface="arial"/>
                <a:sym typeface="arial"/>
              </a:rPr>
              <a:t>Science investigates; religion interprets. Science gives man knowledge, which is power; religion gives man wisdom, which is control. Science deals mainly with facts; religion deals mainly with values. The two are not rivals.” Martin Luther King </a:t>
            </a:r>
            <a:endParaRPr sz="1800">
              <a:solidFill>
                <a:schemeClr val="dk1"/>
              </a:solidFill>
              <a:latin typeface="Arial"/>
              <a:ea typeface="Arial"/>
              <a:cs typeface="Arial"/>
              <a:sym typeface="Arial"/>
            </a:endParaRPr>
          </a:p>
        </p:txBody>
      </p:sp>
      <p:pic>
        <p:nvPicPr>
          <p:cNvPr id="360" name="Google Shape;360;p52"/>
          <p:cNvPicPr preferRelativeResize="0"/>
          <p:nvPr/>
        </p:nvPicPr>
        <p:blipFill rotWithShape="1">
          <a:blip r:embed="rId6">
            <a:alphaModFix/>
          </a:blip>
          <a:srcRect b="0" l="34495" r="0" t="0"/>
          <a:stretch/>
        </p:blipFill>
        <p:spPr>
          <a:xfrm>
            <a:off x="5309740" y="4511692"/>
            <a:ext cx="1609725" cy="1857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3"/>
          <p:cNvSpPr txBox="1"/>
          <p:nvPr/>
        </p:nvSpPr>
        <p:spPr>
          <a:xfrm>
            <a:off x="3310758" y="914399"/>
            <a:ext cx="736249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Are science and religion compatible ? </a:t>
            </a:r>
            <a:endParaRPr sz="2800">
              <a:solidFill>
                <a:schemeClr val="dk1"/>
              </a:solidFill>
              <a:latin typeface="Calibri"/>
              <a:ea typeface="Calibri"/>
              <a:cs typeface="Calibri"/>
              <a:sym typeface="Calibri"/>
            </a:endParaRPr>
          </a:p>
        </p:txBody>
      </p:sp>
      <p:sp>
        <p:nvSpPr>
          <p:cNvPr id="366" name="Google Shape;366;p53"/>
          <p:cNvSpPr txBox="1"/>
          <p:nvPr/>
        </p:nvSpPr>
        <p:spPr>
          <a:xfrm>
            <a:off x="5683468" y="2200779"/>
            <a:ext cx="814551" cy="523220"/>
          </a:xfrm>
          <a:prstGeom prst="rect">
            <a:avLst/>
          </a:prstGeom>
          <a:solidFill>
            <a:srgbClr val="FF87B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Yes</a:t>
            </a:r>
            <a:r>
              <a:rPr lang="en-GB" sz="1800">
                <a:solidFill>
                  <a:schemeClr val="dk1"/>
                </a:solidFill>
                <a:latin typeface="Lucida Sans"/>
                <a:ea typeface="Lucida Sans"/>
                <a:cs typeface="Lucida Sans"/>
                <a:sym typeface="Lucida Sans"/>
              </a:rPr>
              <a:t> </a:t>
            </a:r>
            <a:endParaRPr sz="1800">
              <a:solidFill>
                <a:schemeClr val="dk1"/>
              </a:solidFill>
              <a:latin typeface="Lucida Sans"/>
              <a:ea typeface="Lucida Sans"/>
              <a:cs typeface="Lucida Sans"/>
              <a:sym typeface="Lucida Sans"/>
            </a:endParaRPr>
          </a:p>
        </p:txBody>
      </p:sp>
      <p:sp>
        <p:nvSpPr>
          <p:cNvPr id="367" name="Google Shape;367;p53"/>
          <p:cNvSpPr txBox="1"/>
          <p:nvPr/>
        </p:nvSpPr>
        <p:spPr>
          <a:xfrm>
            <a:off x="4561488" y="3367586"/>
            <a:ext cx="2984939" cy="523220"/>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No, science is right </a:t>
            </a:r>
            <a:endParaRPr sz="2800">
              <a:solidFill>
                <a:schemeClr val="dk1"/>
              </a:solidFill>
              <a:latin typeface="Calibri"/>
              <a:ea typeface="Calibri"/>
              <a:cs typeface="Calibri"/>
              <a:sym typeface="Calibri"/>
            </a:endParaRPr>
          </a:p>
        </p:txBody>
      </p:sp>
      <p:sp>
        <p:nvSpPr>
          <p:cNvPr id="368" name="Google Shape;368;p53"/>
          <p:cNvSpPr txBox="1"/>
          <p:nvPr/>
        </p:nvSpPr>
        <p:spPr>
          <a:xfrm>
            <a:off x="4635061" y="4796003"/>
            <a:ext cx="2911366" cy="523220"/>
          </a:xfrm>
          <a:prstGeom prst="rect">
            <a:avLst/>
          </a:prstGeom>
          <a:solidFill>
            <a:srgbClr val="87BA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No religion is right </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4"/>
          <p:cNvSpPr txBox="1"/>
          <p:nvPr/>
        </p:nvSpPr>
        <p:spPr>
          <a:xfrm>
            <a:off x="2982450" y="804042"/>
            <a:ext cx="6353504" cy="1200329"/>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Arial"/>
                <a:ea typeface="Arial"/>
                <a:cs typeface="Arial"/>
                <a:sym typeface="Arial"/>
              </a:rPr>
              <a:t>“</a:t>
            </a:r>
            <a:r>
              <a:rPr b="0" i="0" lang="en-GB" sz="3600" u="none" cap="none" strike="noStrike">
                <a:solidFill>
                  <a:srgbClr val="000000"/>
                </a:solidFill>
                <a:latin typeface="Calibri"/>
                <a:ea typeface="Calibri"/>
                <a:cs typeface="Calibri"/>
                <a:sym typeface="Calibri"/>
              </a:rPr>
              <a:t>Science disproves God.”</a:t>
            </a:r>
            <a:endParaRPr/>
          </a:p>
          <a:p>
            <a:pPr indent="0" lvl="0" marL="0" marR="0" rtl="0" algn="ctr">
              <a:lnSpc>
                <a:spcPct val="100000"/>
              </a:lnSpc>
              <a:spcBef>
                <a:spcPts val="0"/>
              </a:spcBef>
              <a:spcAft>
                <a:spcPts val="0"/>
              </a:spcAft>
              <a:buClr>
                <a:srgbClr val="000000"/>
              </a:buClr>
              <a:buSzPts val="3600"/>
              <a:buFont typeface="Calibri"/>
              <a:buNone/>
            </a:pPr>
            <a:r>
              <a:rPr b="0" i="0" lang="en-GB" sz="3600" u="none" cap="none" strike="noStrike">
                <a:solidFill>
                  <a:srgbClr val="000000"/>
                </a:solidFill>
                <a:latin typeface="Calibri"/>
                <a:ea typeface="Calibri"/>
                <a:cs typeface="Calibri"/>
                <a:sym typeface="Calibri"/>
              </a:rPr>
              <a:t>  Discuss ! </a:t>
            </a:r>
            <a:endParaRPr b="0" i="0" sz="3600" u="none" cap="none" strike="noStrike">
              <a:solidFill>
                <a:srgbClr val="000000"/>
              </a:solidFill>
              <a:latin typeface="Calibri"/>
              <a:ea typeface="Calibri"/>
              <a:cs typeface="Calibri"/>
              <a:sym typeface="Calibri"/>
            </a:endParaRPr>
          </a:p>
        </p:txBody>
      </p:sp>
      <p:pic>
        <p:nvPicPr>
          <p:cNvPr id="375" name="Google Shape;375;p54"/>
          <p:cNvPicPr preferRelativeResize="0"/>
          <p:nvPr/>
        </p:nvPicPr>
        <p:blipFill rotWithShape="1">
          <a:blip r:embed="rId3">
            <a:alphaModFix/>
          </a:blip>
          <a:srcRect b="0" l="0" r="0" t="0"/>
          <a:stretch/>
        </p:blipFill>
        <p:spPr>
          <a:xfrm>
            <a:off x="3973847" y="2581603"/>
            <a:ext cx="4370709" cy="2447597"/>
          </a:xfrm>
          <a:prstGeom prst="rect">
            <a:avLst/>
          </a:prstGeom>
          <a:noFill/>
          <a:ln>
            <a:noFill/>
          </a:ln>
        </p:spPr>
      </p:pic>
      <p:sp>
        <p:nvSpPr>
          <p:cNvPr id="376" name="Google Shape;376;p54"/>
          <p:cNvSpPr/>
          <p:nvPr/>
        </p:nvSpPr>
        <p:spPr>
          <a:xfrm>
            <a:off x="3434705" y="5606432"/>
            <a:ext cx="5448992"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hlink"/>
                </a:solidFill>
                <a:latin typeface="Arial"/>
                <a:ea typeface="Arial"/>
                <a:cs typeface="Arial"/>
                <a:sym typeface="Arial"/>
                <a:hlinkClick r:id="rId4"/>
              </a:rPr>
              <a:t>https://www.youtube.com/watch?v=6gWX2chGpOw</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0" name="Shape 380"/>
        <p:cNvGrpSpPr/>
        <p:nvPr/>
      </p:nvGrpSpPr>
      <p:grpSpPr>
        <a:xfrm>
          <a:off x="0" y="0"/>
          <a:ext cx="0" cy="0"/>
          <a:chOff x="0" y="0"/>
          <a:chExt cx="0" cy="0"/>
        </a:xfrm>
      </p:grpSpPr>
      <p:sp>
        <p:nvSpPr>
          <p:cNvPr id="381" name="Google Shape;381;p55"/>
          <p:cNvSpPr txBox="1"/>
          <p:nvPr>
            <p:ph type="title"/>
          </p:nvPr>
        </p:nvSpPr>
        <p:spPr>
          <a:xfrm>
            <a:off x="6716109" y="94446"/>
            <a:ext cx="4815473"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200"/>
              <a:buFont typeface="Calibri"/>
              <a:buNone/>
            </a:pPr>
            <a:r>
              <a:rPr b="0" lang="en-GB" sz="3200">
                <a:solidFill>
                  <a:srgbClr val="FF0000"/>
                </a:solidFill>
                <a:latin typeface="Calibri"/>
                <a:ea typeface="Calibri"/>
                <a:cs typeface="Calibri"/>
                <a:sym typeface="Calibri"/>
              </a:rPr>
              <a:t>Yes they are compatible</a:t>
            </a:r>
            <a:endParaRPr b="0" sz="3200">
              <a:solidFill>
                <a:srgbClr val="FF0000"/>
              </a:solidFill>
              <a:latin typeface="Calibri"/>
              <a:ea typeface="Calibri"/>
              <a:cs typeface="Calibri"/>
              <a:sym typeface="Calibri"/>
            </a:endParaRPr>
          </a:p>
        </p:txBody>
      </p:sp>
      <p:sp>
        <p:nvSpPr>
          <p:cNvPr id="382" name="Google Shape;382;p55"/>
          <p:cNvSpPr/>
          <p:nvPr/>
        </p:nvSpPr>
        <p:spPr>
          <a:xfrm>
            <a:off x="299545" y="980728"/>
            <a:ext cx="11761076" cy="5037276"/>
          </a:xfrm>
          <a:prstGeom prst="rect">
            <a:avLst/>
          </a:prstGeom>
          <a:noFill/>
          <a:ln>
            <a:noFill/>
          </a:ln>
        </p:spPr>
        <p:txBody>
          <a:bodyPr anchorCtr="0" anchor="t" bIns="45700" lIns="91425" spcFirstLastPara="1" rIns="91425" wrap="square" tIns="45700">
            <a:noAutofit/>
          </a:bodyPr>
          <a:lstStyle/>
          <a:p>
            <a:pPr indent="0" lvl="0" marL="109728" marR="0" rtl="0" algn="l">
              <a:lnSpc>
                <a:spcPct val="100000"/>
              </a:lnSpc>
              <a:spcBef>
                <a:spcPts val="0"/>
              </a:spcBef>
              <a:spcAft>
                <a:spcPts val="0"/>
              </a:spcAft>
              <a:buClr>
                <a:srgbClr val="FF388C"/>
              </a:buClr>
              <a:buSzPts val="1904"/>
              <a:buFont typeface="Calibri"/>
              <a:buNone/>
            </a:pPr>
            <a:r>
              <a:rPr b="0" i="0" lang="en-GB" sz="2800" u="none" cap="none" strike="noStrike">
                <a:solidFill>
                  <a:srgbClr val="FF0000"/>
                </a:solidFill>
                <a:latin typeface="Calibri"/>
                <a:ea typeface="Calibri"/>
                <a:cs typeface="Calibri"/>
                <a:sym typeface="Calibri"/>
              </a:rPr>
              <a:t>1. Science does not put an end to a creator God.</a:t>
            </a:r>
            <a:endParaRPr/>
          </a:p>
          <a:p>
            <a:pPr indent="0" lvl="0" marL="109728" marR="0" rtl="0" algn="l">
              <a:lnSpc>
                <a:spcPct val="100000"/>
              </a:lnSpc>
              <a:spcBef>
                <a:spcPts val="400"/>
              </a:spcBef>
              <a:spcAft>
                <a:spcPts val="0"/>
              </a:spcAft>
              <a:buClr>
                <a:srgbClr val="FF388C"/>
              </a:buClr>
              <a:buSzPts val="1904"/>
              <a:buFont typeface="Calibri"/>
              <a:buNone/>
            </a:pPr>
            <a:r>
              <a:rPr b="0" i="0" lang="en-GB" sz="2800" u="none" cap="none" strike="noStrike">
                <a:solidFill>
                  <a:srgbClr val="FF0000"/>
                </a:solidFill>
                <a:latin typeface="Calibri"/>
                <a:ea typeface="Calibri"/>
                <a:cs typeface="Calibri"/>
                <a:sym typeface="Calibri"/>
              </a:rPr>
              <a:t>God can be seen as the cause of the Big Bang. He used this as his method for creation.</a:t>
            </a:r>
            <a:endParaRPr/>
          </a:p>
          <a:p>
            <a:pPr indent="0" lvl="0" marL="109728" marR="0" rtl="0" algn="l">
              <a:lnSpc>
                <a:spcPct val="100000"/>
              </a:lnSpc>
              <a:spcBef>
                <a:spcPts val="400"/>
              </a:spcBef>
              <a:spcAft>
                <a:spcPts val="0"/>
              </a:spcAft>
              <a:buClr>
                <a:srgbClr val="FF388C"/>
              </a:buClr>
              <a:buSzPts val="1904"/>
              <a:buFont typeface="Lucida Sans"/>
              <a:buNone/>
            </a:pPr>
            <a:r>
              <a:t/>
            </a:r>
            <a:endParaRPr b="0" i="0" sz="2800" u="none" cap="none" strike="noStrike">
              <a:solidFill>
                <a:srgbClr val="000000"/>
              </a:solidFill>
              <a:latin typeface="Calibri"/>
              <a:ea typeface="Calibri"/>
              <a:cs typeface="Calibri"/>
              <a:sym typeface="Calibri"/>
            </a:endParaRPr>
          </a:p>
          <a:p>
            <a:pPr indent="0" lvl="0" marL="109728" marR="0" rtl="0" algn="l">
              <a:lnSpc>
                <a:spcPct val="100000"/>
              </a:lnSpc>
              <a:spcBef>
                <a:spcPts val="400"/>
              </a:spcBef>
              <a:spcAft>
                <a:spcPts val="0"/>
              </a:spcAft>
              <a:buClr>
                <a:srgbClr val="FF388C"/>
              </a:buClr>
              <a:buSzPts val="1904"/>
              <a:buFont typeface="Calibri"/>
              <a:buNone/>
            </a:pPr>
            <a:r>
              <a:rPr b="0" i="0" lang="en-GB" sz="2800" u="none" cap="none" strike="noStrike">
                <a:solidFill>
                  <a:srgbClr val="FF0000"/>
                </a:solidFill>
                <a:latin typeface="Calibri"/>
                <a:ea typeface="Calibri"/>
                <a:cs typeface="Calibri"/>
                <a:sym typeface="Calibri"/>
              </a:rPr>
              <a:t>2. Both faith and reason agree that there is a first cause and that infinite regress is not possible.</a:t>
            </a:r>
            <a:endParaRPr/>
          </a:p>
          <a:p>
            <a:pPr indent="0" lvl="0" marL="109728" marR="0" rtl="0" algn="l">
              <a:lnSpc>
                <a:spcPct val="100000"/>
              </a:lnSpc>
              <a:spcBef>
                <a:spcPts val="400"/>
              </a:spcBef>
              <a:spcAft>
                <a:spcPts val="0"/>
              </a:spcAft>
              <a:buClr>
                <a:srgbClr val="FF388C"/>
              </a:buClr>
              <a:buSzPts val="1904"/>
              <a:buFont typeface="Lucida Sans"/>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3. Science answers questions about the physical world whereas religion answers questions </a:t>
            </a:r>
            <a:r>
              <a:rPr lang="en-GB" sz="2800">
                <a:solidFill>
                  <a:srgbClr val="FF0000"/>
                </a:solidFill>
                <a:latin typeface="Calibri"/>
                <a:ea typeface="Calibri"/>
                <a:cs typeface="Calibri"/>
                <a:sym typeface="Calibri"/>
              </a:rPr>
              <a:t>about</a:t>
            </a:r>
            <a:r>
              <a:rPr b="0" i="0" lang="en-GB" sz="2800" u="none" cap="none" strike="noStrike">
                <a:solidFill>
                  <a:srgbClr val="FF0000"/>
                </a:solidFill>
                <a:latin typeface="Calibri"/>
                <a:ea typeface="Calibri"/>
                <a:cs typeface="Calibri"/>
                <a:sym typeface="Calibri"/>
              </a:rPr>
              <a:t> the spiritual world and so you can accept both. </a:t>
            </a:r>
            <a:endParaRPr/>
          </a:p>
          <a:p>
            <a:pPr indent="0" lvl="0" marL="109728"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Religion and God answer questions about the meaning and purpose of life which science can’t.</a:t>
            </a:r>
            <a:endParaRPr/>
          </a:p>
        </p:txBody>
      </p:sp>
      <p:sp>
        <p:nvSpPr>
          <p:cNvPr id="383" name="Google Shape;383;p55"/>
          <p:cNvSpPr txBox="1"/>
          <p:nvPr/>
        </p:nvSpPr>
        <p:spPr>
          <a:xfrm>
            <a:off x="299545" y="275977"/>
            <a:ext cx="60706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Are science and religion compatible ? </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7" name="Shape 387"/>
        <p:cNvGrpSpPr/>
        <p:nvPr/>
      </p:nvGrpSpPr>
      <p:grpSpPr>
        <a:xfrm>
          <a:off x="0" y="0"/>
          <a:ext cx="0" cy="0"/>
          <a:chOff x="0" y="0"/>
          <a:chExt cx="0" cy="0"/>
        </a:xfrm>
      </p:grpSpPr>
      <p:sp>
        <p:nvSpPr>
          <p:cNvPr id="388" name="Google Shape;388;p56"/>
          <p:cNvSpPr txBox="1"/>
          <p:nvPr>
            <p:ph idx="1" type="body"/>
          </p:nvPr>
        </p:nvSpPr>
        <p:spPr>
          <a:xfrm>
            <a:off x="236483" y="1481329"/>
            <a:ext cx="11955517"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solidFill>
                <a:srgbClr val="FF0000"/>
              </a:solidFill>
              <a:latin typeface="Calibri"/>
              <a:ea typeface="Calibri"/>
              <a:cs typeface="Calibri"/>
              <a:sym typeface="Calibri"/>
            </a:endParaRPr>
          </a:p>
          <a:p>
            <a:pPr indent="0" lvl="0" marL="109728" rtl="0" algn="l">
              <a:spcBef>
                <a:spcPts val="400"/>
              </a:spcBef>
              <a:spcAft>
                <a:spcPts val="0"/>
              </a:spcAft>
              <a:buSzPts val="1836"/>
              <a:buNone/>
            </a:pPr>
            <a:r>
              <a:rPr lang="en-GB">
                <a:solidFill>
                  <a:srgbClr val="FF0000"/>
                </a:solidFill>
                <a:latin typeface="Calibri"/>
                <a:ea typeface="Calibri"/>
                <a:cs typeface="Calibri"/>
                <a:sym typeface="Calibri"/>
              </a:rPr>
              <a:t>1. Some theists would argue that the Big Bang and evolution theory's are not fact and can be doubted. The evidence might be wrong.</a:t>
            </a:r>
            <a:endParaRPr/>
          </a:p>
          <a:p>
            <a:pPr indent="0" lvl="0" marL="109728" rtl="0" algn="l">
              <a:spcBef>
                <a:spcPts val="400"/>
              </a:spcBef>
              <a:spcAft>
                <a:spcPts val="0"/>
              </a:spcAft>
              <a:buSzPts val="1836"/>
              <a:buNone/>
            </a:pPr>
            <a:r>
              <a:rPr lang="en-GB">
                <a:solidFill>
                  <a:srgbClr val="FF0000"/>
                </a:solidFill>
                <a:latin typeface="Calibri"/>
                <a:ea typeface="Calibri"/>
                <a:cs typeface="Calibri"/>
                <a:sym typeface="Calibri"/>
              </a:rPr>
              <a:t>They can argue that science has been wrong in the past and may be wrong again (e.g the world is flat).</a:t>
            </a:r>
            <a:endParaRPr/>
          </a:p>
          <a:p>
            <a:pPr indent="0" lvl="0" marL="109728" rtl="0" algn="l">
              <a:spcBef>
                <a:spcPts val="400"/>
              </a:spcBef>
              <a:spcAft>
                <a:spcPts val="0"/>
              </a:spcAft>
              <a:buSzPts val="1836"/>
              <a:buNone/>
            </a:pPr>
            <a:r>
              <a:t/>
            </a:r>
            <a:endParaRPr>
              <a:solidFill>
                <a:srgbClr val="FF0000"/>
              </a:solidFill>
              <a:latin typeface="Calibri"/>
              <a:ea typeface="Calibri"/>
              <a:cs typeface="Calibri"/>
              <a:sym typeface="Calibri"/>
            </a:endParaRPr>
          </a:p>
          <a:p>
            <a:pPr indent="0" lvl="0" marL="109728" rtl="0" algn="l">
              <a:spcBef>
                <a:spcPts val="400"/>
              </a:spcBef>
              <a:spcAft>
                <a:spcPts val="0"/>
              </a:spcAft>
              <a:buSzPts val="1836"/>
              <a:buNone/>
            </a:pPr>
            <a:r>
              <a:rPr lang="en-GB">
                <a:solidFill>
                  <a:srgbClr val="FF0000"/>
                </a:solidFill>
                <a:latin typeface="Calibri"/>
                <a:ea typeface="Calibri"/>
                <a:cs typeface="Calibri"/>
                <a:sym typeface="Calibri"/>
              </a:rPr>
              <a:t>2. Both scientific theories cannot give meaning to life, therefore are irrelevant. </a:t>
            </a:r>
            <a:endParaRPr/>
          </a:p>
          <a:p>
            <a:pPr indent="-139446" lvl="0" marL="365760" rtl="0" algn="l">
              <a:spcBef>
                <a:spcPts val="400"/>
              </a:spcBef>
              <a:spcAft>
                <a:spcPts val="0"/>
              </a:spcAft>
              <a:buSzPts val="1836"/>
              <a:buNone/>
            </a:pPr>
            <a:r>
              <a:t/>
            </a:r>
            <a:endParaRPr>
              <a:solidFill>
                <a:srgbClr val="FF0000"/>
              </a:solidFill>
              <a:latin typeface="Calibri"/>
              <a:ea typeface="Calibri"/>
              <a:cs typeface="Calibri"/>
              <a:sym typeface="Calibri"/>
            </a:endParaRPr>
          </a:p>
          <a:p>
            <a:pPr indent="0" lvl="0" marL="109728" rtl="0" algn="l">
              <a:spcBef>
                <a:spcPts val="400"/>
              </a:spcBef>
              <a:spcAft>
                <a:spcPts val="0"/>
              </a:spcAft>
              <a:buSzPts val="1836"/>
              <a:buNone/>
            </a:pPr>
            <a:r>
              <a:rPr lang="en-GB">
                <a:solidFill>
                  <a:srgbClr val="FF0000"/>
                </a:solidFill>
                <a:latin typeface="Calibri"/>
                <a:ea typeface="Calibri"/>
                <a:cs typeface="Calibri"/>
                <a:sym typeface="Calibri"/>
              </a:rPr>
              <a:t>3. In the Bible there is no mention of the Big Bang or evolution and natural selection and so cannot be true.</a:t>
            </a:r>
            <a:endParaRPr/>
          </a:p>
          <a:p>
            <a:pPr indent="-139446" lvl="0" marL="365760" rtl="0" algn="l">
              <a:spcBef>
                <a:spcPts val="400"/>
              </a:spcBef>
              <a:spcAft>
                <a:spcPts val="0"/>
              </a:spcAft>
              <a:buSzPts val="1836"/>
              <a:buNone/>
            </a:pPr>
            <a:r>
              <a:t/>
            </a:r>
            <a:endParaRPr>
              <a:latin typeface="Calibri"/>
              <a:ea typeface="Calibri"/>
              <a:cs typeface="Calibri"/>
              <a:sym typeface="Calibri"/>
            </a:endParaRPr>
          </a:p>
        </p:txBody>
      </p:sp>
      <p:sp>
        <p:nvSpPr>
          <p:cNvPr id="389" name="Google Shape;389;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0" lang="en-GB">
                <a:solidFill>
                  <a:srgbClr val="FF0000"/>
                </a:solidFill>
                <a:latin typeface="Calibri"/>
                <a:ea typeface="Calibri"/>
                <a:cs typeface="Calibri"/>
                <a:sym typeface="Calibri"/>
              </a:rPr>
              <a:t>No, they are not compatible. </a:t>
            </a:r>
            <a:br>
              <a:rPr b="0" lang="en-GB">
                <a:solidFill>
                  <a:srgbClr val="FF0000"/>
                </a:solidFill>
                <a:latin typeface="Calibri"/>
                <a:ea typeface="Calibri"/>
                <a:cs typeface="Calibri"/>
                <a:sym typeface="Calibri"/>
              </a:rPr>
            </a:br>
            <a:r>
              <a:rPr b="0" lang="en-GB">
                <a:solidFill>
                  <a:srgbClr val="FF0000"/>
                </a:solidFill>
                <a:latin typeface="Calibri"/>
                <a:ea typeface="Calibri"/>
                <a:cs typeface="Calibri"/>
                <a:sym typeface="Calibri"/>
              </a:rPr>
              <a:t>Religion is right.</a:t>
            </a:r>
            <a:endParaRPr b="0">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3" name="Shape 393"/>
        <p:cNvGrpSpPr/>
        <p:nvPr/>
      </p:nvGrpSpPr>
      <p:grpSpPr>
        <a:xfrm>
          <a:off x="0" y="0"/>
          <a:ext cx="0" cy="0"/>
          <a:chOff x="0" y="0"/>
          <a:chExt cx="0" cy="0"/>
        </a:xfrm>
      </p:grpSpPr>
      <p:sp>
        <p:nvSpPr>
          <p:cNvPr id="394" name="Google Shape;394;p57"/>
          <p:cNvSpPr txBox="1"/>
          <p:nvPr>
            <p:ph idx="1" type="body"/>
          </p:nvPr>
        </p:nvSpPr>
        <p:spPr>
          <a:xfrm>
            <a:off x="299545" y="1556793"/>
            <a:ext cx="11761076" cy="4525963"/>
          </a:xfrm>
          <a:prstGeom prst="rect">
            <a:avLst/>
          </a:prstGeom>
          <a:noFill/>
          <a:ln>
            <a:noFill/>
          </a:ln>
        </p:spPr>
        <p:txBody>
          <a:bodyPr anchorCtr="0" anchor="t" bIns="45700" lIns="91425" spcFirstLastPara="1" rIns="91425" wrap="square" tIns="45700">
            <a:normAutofit/>
          </a:bodyPr>
          <a:lstStyle/>
          <a:p>
            <a:pPr indent="0" lvl="0" marL="109728" rtl="0" algn="l">
              <a:spcBef>
                <a:spcPts val="0"/>
              </a:spcBef>
              <a:spcAft>
                <a:spcPts val="0"/>
              </a:spcAft>
              <a:buSzPts val="2040"/>
              <a:buNone/>
            </a:pPr>
            <a:r>
              <a:rPr lang="en-GB" sz="3000">
                <a:solidFill>
                  <a:srgbClr val="FF0000"/>
                </a:solidFill>
                <a:latin typeface="Calibri"/>
                <a:ea typeface="Calibri"/>
                <a:cs typeface="Calibri"/>
                <a:sym typeface="Calibri"/>
              </a:rPr>
              <a:t>1. Those who accept only science would argue that the creation story and arguments for the existence of God should be rejected as they are largely based on faith and not observation.</a:t>
            </a:r>
            <a:endParaRPr/>
          </a:p>
          <a:p>
            <a:pPr indent="-126491" lvl="0" marL="365760" rtl="0" algn="l">
              <a:spcBef>
                <a:spcPts val="400"/>
              </a:spcBef>
              <a:spcAft>
                <a:spcPts val="0"/>
              </a:spcAft>
              <a:buSzPts val="2040"/>
              <a:buNone/>
            </a:pPr>
            <a:r>
              <a:t/>
            </a:r>
            <a:endParaRPr sz="3000">
              <a:solidFill>
                <a:srgbClr val="FF0000"/>
              </a:solidFill>
              <a:latin typeface="Calibri"/>
              <a:ea typeface="Calibri"/>
              <a:cs typeface="Calibri"/>
              <a:sym typeface="Calibri"/>
            </a:endParaRPr>
          </a:p>
          <a:p>
            <a:pPr indent="0" lvl="0" marL="109728" rtl="0" algn="l">
              <a:spcBef>
                <a:spcPts val="400"/>
              </a:spcBef>
              <a:spcAft>
                <a:spcPts val="0"/>
              </a:spcAft>
              <a:buSzPts val="2040"/>
              <a:buNone/>
            </a:pPr>
            <a:r>
              <a:rPr lang="en-GB" sz="3000">
                <a:solidFill>
                  <a:srgbClr val="FF0000"/>
                </a:solidFill>
                <a:latin typeface="Calibri"/>
                <a:ea typeface="Calibri"/>
                <a:cs typeface="Calibri"/>
                <a:sym typeface="Calibri"/>
              </a:rPr>
              <a:t>2. The Big bang and Darwins theory are largely based on empirical evidence and can therefore be tested.</a:t>
            </a:r>
            <a:endParaRPr/>
          </a:p>
          <a:p>
            <a:pPr indent="-126491" lvl="0" marL="365760" rtl="0" algn="l">
              <a:spcBef>
                <a:spcPts val="400"/>
              </a:spcBef>
              <a:spcAft>
                <a:spcPts val="0"/>
              </a:spcAft>
              <a:buSzPts val="2040"/>
              <a:buNone/>
            </a:pPr>
            <a:r>
              <a:t/>
            </a:r>
            <a:endParaRPr sz="3000">
              <a:solidFill>
                <a:srgbClr val="FF0000"/>
              </a:solidFill>
              <a:latin typeface="Calibri"/>
              <a:ea typeface="Calibri"/>
              <a:cs typeface="Calibri"/>
              <a:sym typeface="Calibri"/>
            </a:endParaRPr>
          </a:p>
          <a:p>
            <a:pPr indent="0" lvl="0" marL="109728" rtl="0" algn="l">
              <a:spcBef>
                <a:spcPts val="400"/>
              </a:spcBef>
              <a:spcAft>
                <a:spcPts val="0"/>
              </a:spcAft>
              <a:buSzPts val="2040"/>
              <a:buNone/>
            </a:pPr>
            <a:r>
              <a:rPr lang="en-GB" sz="3000">
                <a:solidFill>
                  <a:srgbClr val="FF0000"/>
                </a:solidFill>
                <a:latin typeface="Calibri"/>
                <a:ea typeface="Calibri"/>
                <a:cs typeface="Calibri"/>
                <a:sym typeface="Calibri"/>
              </a:rPr>
              <a:t>3. Science removes the need for God.</a:t>
            </a:r>
            <a:endParaRPr/>
          </a:p>
          <a:p>
            <a:pPr indent="0" lvl="0" marL="109728" rtl="0" algn="l">
              <a:spcBef>
                <a:spcPts val="400"/>
              </a:spcBef>
              <a:spcAft>
                <a:spcPts val="0"/>
              </a:spcAft>
              <a:buSzPts val="2176"/>
              <a:buNone/>
            </a:pPr>
            <a:r>
              <a:t/>
            </a:r>
            <a:endParaRPr sz="3200">
              <a:latin typeface="Calibri"/>
              <a:ea typeface="Calibri"/>
              <a:cs typeface="Calibri"/>
              <a:sym typeface="Calibri"/>
            </a:endParaRPr>
          </a:p>
        </p:txBody>
      </p:sp>
      <p:sp>
        <p:nvSpPr>
          <p:cNvPr id="395" name="Google Shape;395;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100"/>
              <a:buFont typeface="Calibri"/>
              <a:buNone/>
            </a:pPr>
            <a:r>
              <a:rPr b="0" lang="en-GB">
                <a:solidFill>
                  <a:srgbClr val="FF0000"/>
                </a:solidFill>
                <a:latin typeface="Calibri"/>
                <a:ea typeface="Calibri"/>
                <a:cs typeface="Calibri"/>
                <a:sym typeface="Calibri"/>
              </a:rPr>
              <a:t>No, they are not compatible. Science is right.</a:t>
            </a:r>
            <a:endParaRPr b="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2000"/>
                                        <p:tgtEl>
                                          <p:spTgt spid="3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2000"/>
                                        <p:tgtEl>
                                          <p:spTgt spid="3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2000"/>
                                        <p:tgtEl>
                                          <p:spTgt spid="3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2000"/>
                                        <p:tgtEl>
                                          <p:spTgt spid="3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2000"/>
                                        <p:tgtEl>
                                          <p:spTgt spid="3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2000"/>
                                        <p:tgtEl>
                                          <p:spTgt spid="39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Concours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